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6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52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677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14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54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52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216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58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782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3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6139-1556-4195-B1FE-CC6EC4E4220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ED7AC-4A7F-4B5E-A684-38ABB6404E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87574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244</a:t>
            </a:r>
            <a:endParaRPr lang="fr-FR" sz="287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2347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FFPM</a:t>
            </a:r>
            <a:endParaRPr lang="fr-FR" sz="9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52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henoinao</a:t>
            </a:r>
            <a:endParaRPr lang="fr-FR" sz="6000" b="1" dirty="0"/>
          </a:p>
          <a:p>
            <a:pPr algn="ctr"/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feonay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endParaRPr lang="fr-FR" sz="6000" b="1" dirty="0"/>
          </a:p>
          <a:p>
            <a:pPr algn="ctr"/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mivavak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smtClean="0"/>
              <a:t>  </a:t>
            </a:r>
            <a:r>
              <a:rPr lang="en-GB" sz="6000" b="1" dirty="0" err="1" smtClean="0"/>
              <a:t>Mitady</a:t>
            </a:r>
            <a:r>
              <a:rPr lang="en-GB" sz="6000" b="1" dirty="0" smtClean="0"/>
              <a:t> </a:t>
            </a:r>
            <a:r>
              <a:rPr lang="en-GB" sz="6000" b="1" dirty="0" err="1"/>
              <a:t>fitahiana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580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6600" b="1" dirty="0"/>
              <a:t> </a:t>
            </a:r>
            <a:r>
              <a:rPr lang="en-GB" sz="6600" b="1" dirty="0" err="1"/>
              <a:t>Vokiso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/>
              <a:t> no </a:t>
            </a:r>
            <a:r>
              <a:rPr lang="en-GB" sz="6600" b="1" dirty="0" err="1"/>
              <a:t>haninay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Hahaizanay</a:t>
            </a:r>
            <a:r>
              <a:rPr lang="en-GB" sz="6600" b="1" dirty="0"/>
              <a:t> </a:t>
            </a:r>
            <a:r>
              <a:rPr lang="en-GB" sz="6600" b="1" dirty="0" err="1"/>
              <a:t>mamahana</a:t>
            </a:r>
            <a:endParaRPr lang="fr-FR" sz="6600" b="1" dirty="0"/>
          </a:p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reraka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dalana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067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031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GB" sz="6000" b="1" dirty="0"/>
              <a:t> </a:t>
            </a:r>
            <a:r>
              <a:rPr lang="en-GB" sz="6000" b="1" dirty="0" err="1"/>
              <a:t>Ampaherezonao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endParaRPr lang="fr-FR" sz="6000" b="1" dirty="0"/>
          </a:p>
          <a:p>
            <a:pPr algn="ctr"/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tànanay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Hanohana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endParaRPr lang="fr-FR" sz="6000" b="1" dirty="0"/>
          </a:p>
          <a:p>
            <a:pPr algn="ctr"/>
            <a:r>
              <a:rPr lang="en-GB" sz="6000" b="1" dirty="0" err="1"/>
              <a:t>Miraviravy</a:t>
            </a:r>
            <a:r>
              <a:rPr lang="en-GB" sz="6000" b="1" dirty="0"/>
              <a:t> </a:t>
            </a:r>
            <a:r>
              <a:rPr lang="en-GB" sz="6000" b="1" dirty="0" err="1"/>
              <a:t>tanana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624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351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6600" b="1" dirty="0"/>
              <a:t> </a:t>
            </a:r>
            <a:r>
              <a:rPr lang="en-GB" sz="6600" b="1" dirty="0" err="1"/>
              <a:t>Omeo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</a:t>
            </a:r>
            <a:r>
              <a:rPr lang="en-GB" sz="6600" b="1" dirty="0" err="1"/>
              <a:t>mazoto</a:t>
            </a:r>
            <a:r>
              <a:rPr lang="en-GB" sz="6600" b="1" dirty="0"/>
              <a:t> re !</a:t>
            </a:r>
            <a:endParaRPr lang="fr-FR" sz="6600" b="1" dirty="0"/>
          </a:p>
          <a:p>
            <a:pPr algn="ctr"/>
            <a:r>
              <a:rPr lang="en-GB" sz="6600" b="1" dirty="0" err="1"/>
              <a:t>Tolory</a:t>
            </a:r>
            <a:r>
              <a:rPr lang="en-GB" sz="6600" b="1" dirty="0"/>
              <a:t> </a:t>
            </a:r>
            <a:r>
              <a:rPr lang="en-GB" sz="6600" b="1" dirty="0" err="1"/>
              <a:t>fahendrena</a:t>
            </a:r>
            <a:r>
              <a:rPr lang="en-GB" sz="6600" b="1" dirty="0"/>
              <a:t> be </a:t>
            </a:r>
            <a:r>
              <a:rPr lang="en-GB" sz="6600" b="1" dirty="0" smtClean="0"/>
              <a:t>;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Tarihonao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hevitray</a:t>
            </a:r>
            <a:endParaRPr lang="fr-FR" sz="6600" b="1" dirty="0" smtClean="0"/>
          </a:p>
          <a:p>
            <a:pPr algn="ctr"/>
            <a:r>
              <a:rPr lang="en-GB" sz="6600" b="1" dirty="0" err="1" smtClean="0"/>
              <a:t>Tendreo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molotray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856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031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  <a:r>
              <a:rPr lang="en-GB" sz="6000" b="1" dirty="0"/>
              <a:t> He ! </a:t>
            </a:r>
            <a:r>
              <a:rPr lang="en-GB" sz="6000" b="1" dirty="0" err="1"/>
              <a:t>tsinontsinona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endParaRPr lang="fr-FR" sz="6000" b="1" dirty="0"/>
          </a:p>
          <a:p>
            <a:pPr algn="ctr"/>
            <a:r>
              <a:rPr lang="en-GB" sz="6000" b="1" dirty="0" err="1"/>
              <a:t>Malemy</a:t>
            </a:r>
            <a:r>
              <a:rPr lang="en-GB" sz="6000" b="1" dirty="0"/>
              <a:t>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mahay</a:t>
            </a:r>
            <a:r>
              <a:rPr lang="en-GB" sz="6000" b="1" dirty="0"/>
              <a:t> ;</a:t>
            </a:r>
            <a:endParaRPr lang="fr-FR" sz="6000" b="1" dirty="0"/>
          </a:p>
          <a:p>
            <a:pPr algn="ctr"/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ampaherezonao</a:t>
            </a:r>
            <a:endParaRPr lang="fr-FR" sz="6000" b="1" dirty="0"/>
          </a:p>
          <a:p>
            <a:pPr algn="ctr"/>
            <a:r>
              <a:rPr lang="en-GB" sz="6000" b="1" dirty="0" err="1"/>
              <a:t>Hanaovanay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sitrakao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9621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Office PowerPoint</Application>
  <PresentationFormat>Affichage à l'écran (16:9)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7</cp:revision>
  <dcterms:created xsi:type="dcterms:W3CDTF">2014-08-06T12:06:06Z</dcterms:created>
  <dcterms:modified xsi:type="dcterms:W3CDTF">2014-08-06T12:16:44Z</dcterms:modified>
</cp:coreProperties>
</file>