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90A-FADC-434F-AE6C-3E84C2C5766B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A598-CD04-4CEF-876D-26323A499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2203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90A-FADC-434F-AE6C-3E84C2C5766B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A598-CD04-4CEF-876D-26323A499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23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90A-FADC-434F-AE6C-3E84C2C5766B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A598-CD04-4CEF-876D-26323A499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121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90A-FADC-434F-AE6C-3E84C2C5766B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A598-CD04-4CEF-876D-26323A499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921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90A-FADC-434F-AE6C-3E84C2C5766B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A598-CD04-4CEF-876D-26323A499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385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90A-FADC-434F-AE6C-3E84C2C5766B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A598-CD04-4CEF-876D-26323A499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727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90A-FADC-434F-AE6C-3E84C2C5766B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A598-CD04-4CEF-876D-26323A499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0021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90A-FADC-434F-AE6C-3E84C2C5766B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A598-CD04-4CEF-876D-26323A499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69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90A-FADC-434F-AE6C-3E84C2C5766B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A598-CD04-4CEF-876D-26323A499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60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90A-FADC-434F-AE6C-3E84C2C5766B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A598-CD04-4CEF-876D-26323A499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17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B390A-FADC-434F-AE6C-3E84C2C5766B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A598-CD04-4CEF-876D-26323A499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765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B390A-FADC-434F-AE6C-3E84C2C5766B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A598-CD04-4CEF-876D-26323A499B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54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45703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3900" b="1" dirty="0"/>
              <a:t>245</a:t>
            </a:r>
            <a:endParaRPr lang="fr-FR" sz="23900" dirty="0"/>
          </a:p>
        </p:txBody>
      </p:sp>
      <p:sp>
        <p:nvSpPr>
          <p:cNvPr id="5" name="ZoneTexte 4"/>
          <p:cNvSpPr txBox="1"/>
          <p:nvPr/>
        </p:nvSpPr>
        <p:spPr>
          <a:xfrm>
            <a:off x="1619672" y="3932351"/>
            <a:ext cx="60486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Ray ô ! </a:t>
            </a:r>
            <a:r>
              <a:rPr lang="en-GB" sz="60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asehoinao</a:t>
            </a:r>
            <a:endParaRPr lang="fr-FR" sz="6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0" y="411510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b="1" spc="3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Agency FB" pitchFamily="34" charset="0"/>
              </a:rPr>
              <a:t>FFPM</a:t>
            </a:r>
            <a:endParaRPr lang="fr-FR" sz="6000" b="1" spc="300" dirty="0">
              <a:solidFill>
                <a:schemeClr val="tx2">
                  <a:lumMod val="60000"/>
                  <a:lumOff val="40000"/>
                </a:schemeClr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67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1510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GB" sz="7200" b="1" dirty="0"/>
              <a:t> Ray ô ! </a:t>
            </a:r>
            <a:r>
              <a:rPr lang="en-GB" sz="7200" b="1" dirty="0" err="1"/>
              <a:t>asehoinao</a:t>
            </a:r>
            <a:endParaRPr lang="fr-FR" sz="7200" b="1" dirty="0"/>
          </a:p>
          <a:p>
            <a:pPr algn="ctr"/>
            <a:r>
              <a:rPr lang="en-GB" sz="7200" b="1" dirty="0" err="1"/>
              <a:t>Aminay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antranao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 err="1"/>
              <a:t>Raisonao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zanakay</a:t>
            </a:r>
            <a:endParaRPr lang="fr-FR" sz="7200" b="1" dirty="0"/>
          </a:p>
          <a:p>
            <a:pPr algn="ctr"/>
            <a:r>
              <a:rPr lang="en-GB" sz="7200" b="1" dirty="0" smtClean="0"/>
              <a:t> </a:t>
            </a:r>
            <a:r>
              <a:rPr lang="en-GB" sz="7200" b="1" dirty="0" err="1" smtClean="0"/>
              <a:t>Atsangana</a:t>
            </a:r>
            <a:r>
              <a:rPr lang="en-GB" sz="7200" b="1" dirty="0" smtClean="0"/>
              <a:t> </a:t>
            </a:r>
            <a:r>
              <a:rPr lang="en-GB" sz="7200" b="1" dirty="0" err="1"/>
              <a:t>ho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97648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5830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GB" sz="6000" b="1" dirty="0"/>
              <a:t> </a:t>
            </a:r>
            <a:r>
              <a:rPr lang="en-GB" sz="6000" b="1" dirty="0" err="1"/>
              <a:t>Zanak’Andriamanitra</a:t>
            </a:r>
            <a:r>
              <a:rPr lang="en-GB" sz="6000" b="1" dirty="0"/>
              <a:t> ô !</a:t>
            </a:r>
            <a:endParaRPr lang="fr-FR" sz="6000" b="1" dirty="0"/>
          </a:p>
          <a:p>
            <a:pPr algn="ctr"/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ekeo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hatakay</a:t>
            </a:r>
            <a:r>
              <a:rPr lang="en-GB" sz="6000" b="1" dirty="0"/>
              <a:t>,</a:t>
            </a:r>
            <a:endParaRPr lang="fr-FR" sz="6000" b="1" dirty="0"/>
          </a:p>
          <a:p>
            <a:pPr algn="ctr"/>
            <a:r>
              <a:rPr lang="en-GB" sz="6000" b="1" dirty="0" err="1"/>
              <a:t>Trotrinao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zanakay</a:t>
            </a:r>
            <a:endParaRPr lang="fr-FR" sz="6000" b="1" dirty="0"/>
          </a:p>
          <a:p>
            <a:pPr algn="ctr"/>
            <a:r>
              <a:rPr lang="en-GB" sz="6000" b="1" dirty="0" err="1"/>
              <a:t>Taomy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mpanomponao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12357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169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GB" sz="7200" b="1" dirty="0"/>
              <a:t> </a:t>
            </a:r>
            <a:r>
              <a:rPr lang="en-GB" sz="7200" b="1" dirty="0" err="1"/>
              <a:t>Ry</a:t>
            </a:r>
            <a:r>
              <a:rPr lang="en-GB" sz="7200" b="1" dirty="0"/>
              <a:t> </a:t>
            </a:r>
            <a:r>
              <a:rPr lang="en-GB" sz="7200" b="1" dirty="0" err="1"/>
              <a:t>Fanahy</a:t>
            </a:r>
            <a:r>
              <a:rPr lang="en-GB" sz="7200" b="1" dirty="0"/>
              <a:t> </a:t>
            </a:r>
            <a:r>
              <a:rPr lang="en-GB" sz="7200" b="1" dirty="0" err="1"/>
              <a:t>Masina</a:t>
            </a:r>
            <a:r>
              <a:rPr lang="en-GB" sz="7200" b="1" dirty="0"/>
              <a:t> ô !</a:t>
            </a:r>
            <a:endParaRPr lang="fr-FR" sz="7200" b="1" dirty="0"/>
          </a:p>
          <a:p>
            <a:pPr algn="ctr"/>
            <a:r>
              <a:rPr lang="en-GB" sz="7200" b="1" dirty="0" err="1"/>
              <a:t>Mitoera</a:t>
            </a:r>
            <a:r>
              <a:rPr lang="en-GB" sz="7200" b="1" dirty="0"/>
              <a:t> </a:t>
            </a:r>
            <a:r>
              <a:rPr lang="en-GB" sz="7200" b="1" dirty="0" err="1"/>
              <a:t>aminay</a:t>
            </a:r>
            <a:r>
              <a:rPr lang="en-GB" sz="7200" b="1" dirty="0"/>
              <a:t>,</a:t>
            </a:r>
            <a:endParaRPr lang="fr-FR" sz="7200" b="1" dirty="0"/>
          </a:p>
          <a:p>
            <a:pPr algn="ctr"/>
            <a:r>
              <a:rPr lang="en-GB" sz="7200" b="1" dirty="0" err="1"/>
              <a:t>Indro</a:t>
            </a:r>
            <a:r>
              <a:rPr lang="en-GB" sz="7200" b="1" dirty="0"/>
              <a:t> re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zanakay</a:t>
            </a:r>
            <a:endParaRPr lang="fr-FR" sz="7200" b="1" dirty="0"/>
          </a:p>
          <a:p>
            <a:pPr algn="ctr"/>
            <a:r>
              <a:rPr lang="en-GB" sz="7200" b="1" dirty="0" err="1"/>
              <a:t>Ampianaro</a:t>
            </a:r>
            <a:r>
              <a:rPr lang="en-GB" sz="7200" b="1" dirty="0"/>
              <a:t>, </a:t>
            </a:r>
            <a:r>
              <a:rPr lang="en-GB" sz="7200" b="1" dirty="0" err="1"/>
              <a:t>hazavao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518452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6749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en-GB" sz="7200" b="1" dirty="0"/>
              <a:t> </a:t>
            </a:r>
            <a:r>
              <a:rPr lang="en-GB" sz="7200" b="1" dirty="0" err="1"/>
              <a:t>Ry</a:t>
            </a:r>
            <a:r>
              <a:rPr lang="en-GB" sz="7200" b="1" dirty="0"/>
              <a:t> Jehovah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Iray</a:t>
            </a:r>
            <a:r>
              <a:rPr lang="en-GB" sz="7200" b="1" dirty="0"/>
              <a:t> !</a:t>
            </a:r>
            <a:endParaRPr lang="fr-FR" sz="7200" b="1" dirty="0"/>
          </a:p>
          <a:p>
            <a:pPr algn="ctr"/>
            <a:r>
              <a:rPr lang="en-GB" sz="7200" b="1" dirty="0" err="1"/>
              <a:t>Nefa</a:t>
            </a:r>
            <a:r>
              <a:rPr lang="en-GB" sz="7200" b="1" dirty="0"/>
              <a:t> </a:t>
            </a:r>
            <a:r>
              <a:rPr lang="en-GB" sz="7200" b="1" dirty="0" err="1"/>
              <a:t>Telo</a:t>
            </a:r>
            <a:r>
              <a:rPr lang="en-GB" sz="7200" b="1" dirty="0"/>
              <a:t>, </a:t>
            </a:r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Ray,</a:t>
            </a:r>
            <a:endParaRPr lang="fr-FR" sz="7200" b="1" dirty="0"/>
          </a:p>
          <a:p>
            <a:pPr algn="ctr"/>
            <a:r>
              <a:rPr lang="en-GB" sz="7200" b="1" dirty="0" err="1"/>
              <a:t>Zanaka</a:t>
            </a:r>
            <a:r>
              <a:rPr lang="en-GB" sz="7200" b="1" dirty="0"/>
              <a:t>, </a:t>
            </a:r>
            <a:r>
              <a:rPr lang="en-GB" sz="7200" b="1" dirty="0" err="1"/>
              <a:t>Fanahy</a:t>
            </a:r>
            <a:r>
              <a:rPr lang="en-GB" sz="7200" b="1" dirty="0"/>
              <a:t> </a:t>
            </a:r>
            <a:r>
              <a:rPr lang="en-GB" sz="7200" b="1" dirty="0" err="1"/>
              <a:t>koa</a:t>
            </a:r>
            <a:r>
              <a:rPr lang="en-GB" sz="7200" b="1" dirty="0"/>
              <a:t> !</a:t>
            </a:r>
            <a:endParaRPr lang="fr-FR" sz="7200" b="1" dirty="0"/>
          </a:p>
          <a:p>
            <a:pPr algn="ctr"/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tahio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zanakay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404095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79</Words>
  <Application>Microsoft Office PowerPoint</Application>
  <PresentationFormat>Affichage à l'écran (16:9)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7</cp:revision>
  <dcterms:created xsi:type="dcterms:W3CDTF">2014-08-06T12:16:45Z</dcterms:created>
  <dcterms:modified xsi:type="dcterms:W3CDTF">2014-08-06T12:37:44Z</dcterms:modified>
</cp:coreProperties>
</file>