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7964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6463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75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6063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0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4181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2008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930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55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3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419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C8187-285F-4CAB-BD1B-11BB6CA7541E}" type="datetimeFigureOut">
              <a:rPr lang="fr-FR" smtClean="0"/>
              <a:t>06/08/2014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610A16-F6AB-437F-99C0-BFF3C8A927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35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915566"/>
            <a:ext cx="9144000" cy="31547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19900" b="1" dirty="0"/>
              <a:t>246</a:t>
            </a:r>
            <a:endParaRPr lang="fr-FR" sz="19900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267494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6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FFPM</a:t>
            </a:r>
            <a:endParaRPr lang="fr-FR" sz="6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0" y="3795886"/>
            <a:ext cx="914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Zazakely</a:t>
            </a:r>
            <a:r>
              <a:rPr lang="en-GB" sz="5400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en-GB" sz="54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entinay</a:t>
            </a:r>
            <a:endParaRPr lang="fr-FR" sz="5400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243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5486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GB" sz="7200" b="1" dirty="0"/>
              <a:t> </a:t>
            </a:r>
            <a:r>
              <a:rPr lang="en-GB" sz="7200" b="1" dirty="0" err="1"/>
              <a:t>Zazakely</a:t>
            </a:r>
            <a:r>
              <a:rPr lang="en-GB" sz="7200" b="1" dirty="0"/>
              <a:t> </a:t>
            </a:r>
            <a:r>
              <a:rPr lang="en-GB" sz="7200" b="1" dirty="0" err="1"/>
              <a:t>entinay</a:t>
            </a:r>
            <a:endParaRPr lang="fr-FR" sz="7200" b="1" dirty="0"/>
          </a:p>
          <a:p>
            <a:pPr algn="ctr"/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hatao</a:t>
            </a:r>
            <a:r>
              <a:rPr lang="en-GB" sz="7200" b="1" dirty="0"/>
              <a:t> </a:t>
            </a:r>
            <a:r>
              <a:rPr lang="en-GB" sz="7200" b="1" dirty="0" err="1"/>
              <a:t>batis</a:t>
            </a:r>
            <a:r>
              <a:rPr lang="en-GB" sz="7200" b="1" i="1" dirty="0" err="1"/>
              <a:t>a</a:t>
            </a:r>
            <a:r>
              <a:rPr lang="en-GB" sz="7200" b="1" dirty="0"/>
              <a:t> </a:t>
            </a:r>
            <a:r>
              <a:rPr lang="en-GB" sz="7200" b="1" dirty="0" err="1"/>
              <a:t>izao</a:t>
            </a:r>
            <a:r>
              <a:rPr lang="en-GB" sz="7200" b="1" dirty="0"/>
              <a:t> ;</a:t>
            </a:r>
            <a:endParaRPr lang="fr-FR" sz="7200" b="1" dirty="0"/>
          </a:p>
          <a:p>
            <a:pPr algn="ctr"/>
            <a:r>
              <a:rPr lang="en-GB" sz="7200" b="1" dirty="0" err="1"/>
              <a:t>Izy</a:t>
            </a:r>
            <a:r>
              <a:rPr lang="en-GB" sz="7200" b="1" dirty="0"/>
              <a:t> no </a:t>
            </a:r>
            <a:r>
              <a:rPr lang="en-GB" sz="7200" b="1" dirty="0" err="1"/>
              <a:t>atokanay</a:t>
            </a:r>
            <a:endParaRPr lang="fr-FR" sz="7200" b="1" dirty="0"/>
          </a:p>
          <a:p>
            <a:pPr algn="ctr"/>
            <a:r>
              <a:rPr lang="en-GB" sz="7200" b="1" dirty="0" err="1"/>
              <a:t>Sy</a:t>
            </a:r>
            <a:r>
              <a:rPr lang="en-GB" sz="7200" b="1" dirty="0"/>
              <a:t> </a:t>
            </a:r>
            <a:r>
              <a:rPr lang="en-GB" sz="7200" b="1" dirty="0" err="1"/>
              <a:t>atolotray</a:t>
            </a:r>
            <a:r>
              <a:rPr lang="en-GB" sz="7200" b="1" dirty="0"/>
              <a:t> </a:t>
            </a:r>
            <a:r>
              <a:rPr lang="en-GB" sz="7200" b="1" dirty="0" err="1"/>
              <a:t>Anao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62484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55526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2</a:t>
            </a:r>
            <a:r>
              <a:rPr lang="en-GB" sz="6600" b="1" dirty="0"/>
              <a:t> </a:t>
            </a:r>
            <a:r>
              <a:rPr lang="en-GB" sz="6600" b="1" dirty="0" err="1"/>
              <a:t>Rano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mahasoa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Rano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mahadio</a:t>
            </a:r>
            <a:r>
              <a:rPr lang="en-GB" sz="6600" b="1" dirty="0"/>
              <a:t> :</a:t>
            </a:r>
            <a:endParaRPr lang="fr-FR" sz="6600" b="1" dirty="0"/>
          </a:p>
          <a:p>
            <a:pPr algn="ctr"/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tahionao</a:t>
            </a:r>
            <a:r>
              <a:rPr lang="en-GB" sz="6600" b="1" dirty="0"/>
              <a:t> </a:t>
            </a:r>
            <a:r>
              <a:rPr lang="en-GB" sz="6600" b="1" dirty="0" err="1"/>
              <a:t>izy</a:t>
            </a:r>
            <a:r>
              <a:rPr lang="en-GB" sz="6600" b="1" dirty="0"/>
              <a:t> </a:t>
            </a:r>
            <a:r>
              <a:rPr lang="en-GB" sz="6600" b="1" i="1" dirty="0" err="1"/>
              <a:t>i</a:t>
            </a:r>
            <a:r>
              <a:rPr lang="en-GB" sz="6600" b="1" dirty="0" err="1"/>
              <a:t>zao</a:t>
            </a:r>
            <a:r>
              <a:rPr lang="en-GB" sz="6600" b="1" dirty="0"/>
              <a:t>,</a:t>
            </a:r>
            <a:endParaRPr lang="fr-FR" sz="6600" b="1" dirty="0"/>
          </a:p>
          <a:p>
            <a:pPr algn="ctr"/>
            <a:r>
              <a:rPr lang="en-GB" sz="6600" b="1" dirty="0" err="1"/>
              <a:t>Jeso</a:t>
            </a:r>
            <a:r>
              <a:rPr lang="en-GB" sz="6600" b="1" dirty="0"/>
              <a:t> ô, be </a:t>
            </a:r>
            <a:r>
              <a:rPr lang="en-GB" sz="6600" b="1" dirty="0" err="1"/>
              <a:t>indrafo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722906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7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3</a:t>
            </a:r>
            <a:r>
              <a:rPr lang="en-GB" sz="7200" b="1" dirty="0"/>
              <a:t> </a:t>
            </a:r>
            <a:r>
              <a:rPr lang="en-GB" sz="7200" b="1" dirty="0" err="1"/>
              <a:t>Ary</a:t>
            </a:r>
            <a:r>
              <a:rPr lang="en-GB" sz="7200" b="1" dirty="0"/>
              <a:t> </a:t>
            </a:r>
            <a:r>
              <a:rPr lang="en-GB" sz="7200" b="1" dirty="0" err="1"/>
              <a:t>ny</a:t>
            </a:r>
            <a:r>
              <a:rPr lang="en-GB" sz="7200" b="1" dirty="0"/>
              <a:t> </a:t>
            </a:r>
            <a:r>
              <a:rPr lang="en-GB" sz="7200" b="1" dirty="0" err="1"/>
              <a:t>Fanahinao</a:t>
            </a:r>
            <a:endParaRPr lang="fr-FR" sz="7200" b="1" dirty="0"/>
          </a:p>
          <a:p>
            <a:pPr algn="ctr"/>
            <a:r>
              <a:rPr lang="en-GB" sz="7200" b="1" dirty="0" err="1"/>
              <a:t>Dia</a:t>
            </a:r>
            <a:r>
              <a:rPr lang="en-GB" sz="7200" b="1" dirty="0"/>
              <a:t> </a:t>
            </a:r>
            <a:r>
              <a:rPr lang="en-GB" sz="7200" b="1" dirty="0" err="1"/>
              <a:t>ataovy</a:t>
            </a:r>
            <a:r>
              <a:rPr lang="en-GB" sz="7200" b="1" dirty="0"/>
              <a:t> </a:t>
            </a:r>
            <a:r>
              <a:rPr lang="en-GB" sz="7200" b="1" dirty="0" err="1"/>
              <a:t>ao</a:t>
            </a:r>
            <a:r>
              <a:rPr lang="en-GB" sz="7200" b="1" dirty="0"/>
              <a:t> am-</a:t>
            </a:r>
            <a:r>
              <a:rPr lang="en-GB" sz="7200" b="1" dirty="0" err="1"/>
              <a:t>po</a:t>
            </a:r>
            <a:endParaRPr lang="fr-FR" sz="7200" b="1" dirty="0"/>
          </a:p>
          <a:p>
            <a:pPr algn="ctr"/>
            <a:r>
              <a:rPr lang="en-GB" sz="7200" b="1" dirty="0" err="1"/>
              <a:t>Mba</a:t>
            </a:r>
            <a:r>
              <a:rPr lang="en-GB" sz="7200" b="1" dirty="0"/>
              <a:t> </a:t>
            </a:r>
            <a:r>
              <a:rPr lang="en-GB" sz="7200" b="1" dirty="0" err="1"/>
              <a:t>hitarika</a:t>
            </a:r>
            <a:r>
              <a:rPr lang="en-GB" sz="7200" b="1" dirty="0"/>
              <a:t> </a:t>
            </a:r>
            <a:r>
              <a:rPr lang="en-GB" sz="7200" b="1" dirty="0" err="1"/>
              <a:t>azy</a:t>
            </a:r>
            <a:r>
              <a:rPr lang="en-GB" sz="7200" b="1" dirty="0"/>
              <a:t>, </a:t>
            </a:r>
            <a:r>
              <a:rPr lang="en-GB" sz="7200" b="1" dirty="0" err="1"/>
              <a:t>sao</a:t>
            </a:r>
            <a:endParaRPr lang="fr-FR" sz="7200" b="1" dirty="0"/>
          </a:p>
          <a:p>
            <a:pPr algn="ctr"/>
            <a:r>
              <a:rPr lang="en-GB" sz="7200" b="1" dirty="0" err="1"/>
              <a:t>Hisy</a:t>
            </a:r>
            <a:r>
              <a:rPr lang="en-GB" sz="7200" b="1" dirty="0"/>
              <a:t> </a:t>
            </a:r>
            <a:r>
              <a:rPr lang="en-GB" sz="7200" b="1" dirty="0" err="1"/>
              <a:t>loza</a:t>
            </a:r>
            <a:r>
              <a:rPr lang="en-GB" sz="7200" b="1" dirty="0"/>
              <a:t> </a:t>
            </a:r>
            <a:r>
              <a:rPr lang="en-GB" sz="7200" b="1" i="1" dirty="0" err="1"/>
              <a:t>i</a:t>
            </a:r>
            <a:r>
              <a:rPr lang="en-GB" sz="7200" b="1" dirty="0" err="1"/>
              <a:t>zay</a:t>
            </a:r>
            <a:r>
              <a:rPr lang="en-GB" sz="7200" b="1" dirty="0"/>
              <a:t> </a:t>
            </a:r>
            <a:r>
              <a:rPr lang="en-GB" sz="7200" b="1" dirty="0" err="1"/>
              <a:t>hanjo</a:t>
            </a:r>
            <a:r>
              <a:rPr lang="en-GB" sz="7200" b="1" dirty="0"/>
              <a:t>.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1362691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99542"/>
            <a:ext cx="91440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6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4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Jehovah be </a:t>
            </a:r>
            <a:r>
              <a:rPr lang="en-GB" sz="6000" b="1" dirty="0" err="1"/>
              <a:t>fitia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 !</a:t>
            </a:r>
            <a:endParaRPr lang="fr-FR" sz="6000" b="1" dirty="0"/>
          </a:p>
          <a:p>
            <a:pPr algn="ctr"/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 </a:t>
            </a:r>
            <a:r>
              <a:rPr lang="en-GB" sz="6000" b="1" dirty="0" err="1"/>
              <a:t>avia</a:t>
            </a:r>
            <a:endParaRPr lang="fr-FR" sz="6000" b="1" dirty="0"/>
          </a:p>
          <a:p>
            <a:pPr algn="ctr"/>
            <a:r>
              <a:rPr lang="en-GB" sz="6000" b="1" dirty="0" err="1"/>
              <a:t>Mba</a:t>
            </a:r>
            <a:r>
              <a:rPr lang="en-GB" sz="6000" b="1" dirty="0"/>
              <a:t> </a:t>
            </a:r>
            <a:r>
              <a:rPr lang="en-GB" sz="6000" b="1" dirty="0" err="1"/>
              <a:t>handray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3192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79</Words>
  <Application>Microsoft Office PowerPoint</Application>
  <PresentationFormat>Affichage à l'écran (16:9)</PresentationFormat>
  <Paragraphs>19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9</cp:revision>
  <dcterms:created xsi:type="dcterms:W3CDTF">2014-08-06T12:37:52Z</dcterms:created>
  <dcterms:modified xsi:type="dcterms:W3CDTF">2014-08-06T12:51:32Z</dcterms:modified>
</cp:coreProperties>
</file>