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62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9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7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1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6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3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0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1B8E-B442-4329-9D58-F96AC9DFD7C8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0DB8-7ABC-4CB6-AA8D-1B2850AD9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9542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248</a:t>
            </a:r>
            <a:endParaRPr lang="fr-FR" sz="239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-205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FFPM</a:t>
            </a:r>
            <a:endParaRPr lang="fr-FR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Nitondra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endParaRPr lang="fr-FR" sz="6600" b="1" dirty="0"/>
          </a:p>
          <a:p>
            <a:pPr algn="ctr"/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reny</a:t>
            </a:r>
            <a:r>
              <a:rPr lang="en-GB" sz="6600" b="1" dirty="0"/>
              <a:t> </a:t>
            </a:r>
            <a:r>
              <a:rPr lang="en-GB" sz="6600" b="1" dirty="0" err="1"/>
              <a:t>tao</a:t>
            </a:r>
            <a:r>
              <a:rPr lang="en-GB" sz="6600" b="1" dirty="0"/>
              <a:t> </a:t>
            </a:r>
            <a:r>
              <a:rPr lang="en-GB" sz="6600" b="1" dirty="0" err="1"/>
              <a:t>Salema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hotahin’i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Kristy</a:t>
            </a:r>
            <a:endParaRPr lang="fr-FR" sz="6600" b="1" dirty="0"/>
          </a:p>
          <a:p>
            <a:pPr algn="ctr"/>
            <a:r>
              <a:rPr lang="en-GB" sz="6600" b="1" dirty="0"/>
              <a:t>be </a:t>
            </a:r>
            <a:r>
              <a:rPr lang="en-GB" sz="6600" b="1" dirty="0" err="1"/>
              <a:t>indrafo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138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Nolavin’ny</a:t>
            </a:r>
            <a:r>
              <a:rPr lang="en-GB" sz="6600" b="1" dirty="0" smtClean="0"/>
              <a:t> </a:t>
            </a:r>
            <a:r>
              <a:rPr lang="en-GB" sz="6600" b="1" dirty="0" err="1"/>
              <a:t>mpianatra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Nefa</a:t>
            </a:r>
            <a:r>
              <a:rPr lang="en-GB" sz="6600" b="1" dirty="0"/>
              <a:t> hoy </a:t>
            </a:r>
            <a:r>
              <a:rPr lang="en-GB" sz="6600" b="1" dirty="0" err="1"/>
              <a:t>Jesosy</a:t>
            </a:r>
            <a:r>
              <a:rPr lang="en-GB" sz="6600" b="1" dirty="0"/>
              <a:t> hoe : </a:t>
            </a:r>
            <a:endParaRPr lang="fr-FR" sz="6600" b="1" dirty="0"/>
          </a:p>
          <a:p>
            <a:pPr algn="ctr"/>
            <a:r>
              <a:rPr lang="en-GB" sz="6600" b="1" dirty="0"/>
              <a:t>“</a:t>
            </a:r>
            <a:r>
              <a:rPr lang="en-GB" sz="6600" b="1" dirty="0" err="1"/>
              <a:t>Avelao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endParaRPr lang="fr-FR" sz="6600" b="1" dirty="0"/>
          </a:p>
          <a:p>
            <a:pPr algn="ctr"/>
            <a:r>
              <a:rPr lang="en-GB" sz="6600" b="1" dirty="0" err="1"/>
              <a:t>hanaton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”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04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endParaRPr lang="fr-FR" sz="6000" b="1" dirty="0"/>
          </a:p>
          <a:p>
            <a:pPr algn="ctr"/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tiako</a:t>
            </a:r>
            <a:r>
              <a:rPr lang="en-GB" sz="6000" b="1" dirty="0"/>
              <a:t> </a:t>
            </a:r>
            <a:r>
              <a:rPr lang="en-GB" sz="6000" b="1" dirty="0" err="1"/>
              <a:t>indrindra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Mpiandry</a:t>
            </a:r>
            <a:r>
              <a:rPr lang="en-GB" sz="6000" b="1" dirty="0"/>
              <a:t> </a:t>
            </a:r>
            <a:r>
              <a:rPr lang="en-GB" sz="6000" b="1" dirty="0" err="1"/>
              <a:t>zanakondry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endParaRPr lang="fr-FR" sz="6000" b="1" dirty="0"/>
          </a:p>
          <a:p>
            <a:pPr algn="ctr"/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mandà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075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ra</a:t>
            </a:r>
            <a:r>
              <a:rPr lang="en-GB" sz="6000" b="1" i="1" dirty="0" err="1"/>
              <a:t>ha</a:t>
            </a:r>
            <a:r>
              <a:rPr lang="en-GB" sz="6000" b="1" dirty="0"/>
              <a:t> </a:t>
            </a:r>
            <a:r>
              <a:rPr lang="en-GB" sz="6000" b="1" dirty="0" err="1"/>
              <a:t>mananton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Hotahiko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e </a:t>
            </a:r>
            <a:r>
              <a:rPr lang="en-GB" sz="6000" b="1" dirty="0" smtClean="0"/>
              <a:t>: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“</a:t>
            </a:r>
            <a:r>
              <a:rPr lang="en-GB" sz="6000" b="1" dirty="0" err="1" smtClean="0"/>
              <a:t>Avelao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zaza</a:t>
            </a:r>
            <a:r>
              <a:rPr lang="en-GB" sz="6000" b="1" dirty="0" smtClean="0"/>
              <a:t> 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hanaton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215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GB" sz="7200" b="1" dirty="0"/>
              <a:t> </a:t>
            </a:r>
            <a:r>
              <a:rPr lang="en-GB" sz="7200" b="1" dirty="0" err="1"/>
              <a:t>Endrey</a:t>
            </a:r>
            <a:r>
              <a:rPr lang="en-GB" sz="7200" b="1" dirty="0"/>
              <a:t> </a:t>
            </a:r>
            <a:r>
              <a:rPr lang="en-GB" sz="7200" b="1" dirty="0" err="1"/>
              <a:t>mahagaga</a:t>
            </a:r>
            <a:endParaRPr lang="fr-FR" sz="7200" b="1" dirty="0"/>
          </a:p>
          <a:p>
            <a:pPr algn="ctr"/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fiantran’i</a:t>
            </a:r>
            <a:r>
              <a:rPr lang="en-GB" sz="7200" b="1" dirty="0"/>
              <a:t> Kristy,</a:t>
            </a:r>
            <a:endParaRPr lang="fr-FR" sz="7200" b="1" dirty="0"/>
          </a:p>
          <a:p>
            <a:pPr algn="ctr"/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indro</a:t>
            </a:r>
            <a:r>
              <a:rPr lang="en-GB" sz="7200" b="1" dirty="0"/>
              <a:t> </a:t>
            </a:r>
            <a:r>
              <a:rPr lang="en-GB" sz="7200" b="1" dirty="0" err="1"/>
              <a:t>zazakely</a:t>
            </a:r>
            <a:r>
              <a:rPr lang="en-GB" sz="7200" b="1" dirty="0"/>
              <a:t> </a:t>
            </a:r>
            <a:r>
              <a:rPr lang="en-GB" sz="7200" b="1" dirty="0" err="1"/>
              <a:t>aza</a:t>
            </a:r>
            <a:endParaRPr lang="fr-FR" sz="7200" b="1" dirty="0"/>
          </a:p>
          <a:p>
            <a:pPr algn="ctr"/>
            <a:r>
              <a:rPr lang="en-GB" sz="7200" b="1" dirty="0" err="1"/>
              <a:t>asiany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2668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manatòna</a:t>
            </a:r>
            <a:r>
              <a:rPr lang="en-GB" sz="6600" b="1" dirty="0"/>
              <a:t> </a:t>
            </a:r>
            <a:r>
              <a:rPr lang="en-GB" sz="6600" b="1" dirty="0" err="1"/>
              <a:t>ilay</a:t>
            </a:r>
            <a:r>
              <a:rPr lang="en-GB" sz="6600" b="1" dirty="0"/>
              <a:t> </a:t>
            </a:r>
            <a:endParaRPr lang="fr-FR" sz="6600" b="1" dirty="0"/>
          </a:p>
          <a:p>
            <a:pPr algn="ctr"/>
            <a:r>
              <a:rPr lang="en-GB" sz="6600" b="1" dirty="0" err="1"/>
              <a:t>Mpiandry</a:t>
            </a:r>
            <a:r>
              <a:rPr lang="en-GB" sz="6600" b="1" dirty="0"/>
              <a:t> </a:t>
            </a:r>
            <a:r>
              <a:rPr lang="en-GB" sz="6600" b="1" dirty="0" err="1"/>
              <a:t>zanakondry</a:t>
            </a:r>
            <a:r>
              <a:rPr lang="en-GB" sz="6600" b="1" dirty="0"/>
              <a:t>, </a:t>
            </a:r>
            <a:r>
              <a:rPr lang="en-GB" sz="6600" b="1" dirty="0" err="1"/>
              <a:t>ka</a:t>
            </a:r>
            <a:endParaRPr lang="fr-FR" sz="6600" b="1" dirty="0"/>
          </a:p>
          <a:p>
            <a:pPr algn="ctr"/>
            <a:r>
              <a:rPr lang="en-GB" sz="6600" b="1" dirty="0"/>
              <a:t>“</a:t>
            </a:r>
            <a:r>
              <a:rPr lang="en-GB" sz="6600" b="1" dirty="0" err="1"/>
              <a:t>Avelao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endParaRPr lang="fr-FR" sz="6600" b="1" dirty="0"/>
          </a:p>
          <a:p>
            <a:pPr algn="ctr"/>
            <a:r>
              <a:rPr lang="en-GB" sz="6600" b="1" dirty="0" err="1"/>
              <a:t>hanaton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”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3540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GB" sz="7200" b="1" dirty="0"/>
              <a:t>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!</a:t>
            </a:r>
            <a:endParaRPr lang="fr-FR" sz="7200" b="1" dirty="0"/>
          </a:p>
          <a:p>
            <a:pPr algn="ctr"/>
            <a:r>
              <a:rPr lang="en-GB" sz="7200" b="1" dirty="0" err="1"/>
              <a:t>ampanatony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re</a:t>
            </a:r>
            <a:endParaRPr lang="fr-FR" sz="7200" b="1" dirty="0"/>
          </a:p>
          <a:p>
            <a:pPr algn="ctr"/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zazakely</a:t>
            </a:r>
            <a:r>
              <a:rPr lang="en-GB" sz="7200" b="1" dirty="0"/>
              <a:t> </a:t>
            </a:r>
            <a:r>
              <a:rPr lang="en-GB" sz="7200" b="1" dirty="0" err="1"/>
              <a:t>tafavory</a:t>
            </a:r>
            <a:endParaRPr lang="fr-FR" sz="7200" b="1" dirty="0"/>
          </a:p>
          <a:p>
            <a:pPr algn="ctr"/>
            <a:r>
              <a:rPr lang="en-GB" sz="7200" b="1" dirty="0" err="1"/>
              <a:t>eto</a:t>
            </a:r>
            <a:r>
              <a:rPr lang="en-GB" sz="7200" b="1" dirty="0"/>
              <a:t> </a:t>
            </a:r>
            <a:r>
              <a:rPr lang="en-GB" sz="7200" b="1" dirty="0" err="1" smtClean="0"/>
              <a:t>izao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299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/>
              <a:t>mandrara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rarao</a:t>
            </a:r>
            <a:r>
              <a:rPr lang="en-GB" sz="6600" b="1" dirty="0"/>
              <a:t>.</a:t>
            </a:r>
            <a:endParaRPr lang="fr-FR" sz="6600" b="1" dirty="0"/>
          </a:p>
          <a:p>
            <a:pPr algn="ctr"/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tò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 :</a:t>
            </a:r>
            <a:endParaRPr lang="fr-FR" sz="6600" b="1" dirty="0"/>
          </a:p>
          <a:p>
            <a:pPr algn="ctr"/>
            <a:r>
              <a:rPr lang="en-GB" sz="6600" b="1" dirty="0"/>
              <a:t>“</a:t>
            </a:r>
            <a:r>
              <a:rPr lang="en-GB" sz="6600" b="1" dirty="0" err="1"/>
              <a:t>Avelao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endParaRPr lang="fr-FR" sz="6600" b="1" dirty="0"/>
          </a:p>
          <a:p>
            <a:pPr algn="ctr"/>
            <a:r>
              <a:rPr lang="en-GB" sz="6600" b="1" dirty="0" err="1"/>
              <a:t>hanatona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”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14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127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21</cp:revision>
  <dcterms:created xsi:type="dcterms:W3CDTF">2014-08-06T13:00:37Z</dcterms:created>
  <dcterms:modified xsi:type="dcterms:W3CDTF">2014-08-06T13:19:07Z</dcterms:modified>
</cp:coreProperties>
</file>