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9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9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0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1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9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2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9128-CEA4-4145-931F-4D442EB9D9E5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3945-CB5E-4F91-8FC2-D1B7AF337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75606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900" b="1" dirty="0"/>
              <a:t>249</a:t>
            </a:r>
            <a:endParaRPr lang="fr-FR" sz="199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1220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FFPM</a:t>
            </a:r>
            <a:endParaRPr lang="fr-FR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2665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5400" b="1" dirty="0"/>
              <a:t> </a:t>
            </a:r>
            <a:r>
              <a:rPr lang="en-GB" sz="5400" b="1" dirty="0" err="1"/>
              <a:t>Tompon’ny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ô !</a:t>
            </a:r>
            <a:endParaRPr lang="fr-FR" sz="5400" b="1" dirty="0"/>
          </a:p>
          <a:p>
            <a:pPr algn="ctr"/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tahio</a:t>
            </a:r>
            <a:endParaRPr lang="fr-FR" sz="5400" b="1" dirty="0"/>
          </a:p>
          <a:p>
            <a:pPr algn="ctr"/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ta-</a:t>
            </a:r>
            <a:r>
              <a:rPr lang="en-GB" sz="5400" b="1" dirty="0" err="1"/>
              <a:t>hanaton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/>
              <a:t>Ka</a:t>
            </a:r>
            <a:r>
              <a:rPr lang="en-GB" sz="5400" b="1" dirty="0"/>
              <a:t> ta-</a:t>
            </a:r>
            <a:r>
              <a:rPr lang="en-GB" sz="5400" b="1" dirty="0" err="1"/>
              <a:t>handray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batisa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endParaRPr lang="fr-FR" sz="5400" b="1" dirty="0"/>
          </a:p>
          <a:p>
            <a:pPr algn="ctr"/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740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960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5400" b="1" dirty="0"/>
              <a:t> </a:t>
            </a:r>
            <a:r>
              <a:rPr lang="en-GB" sz="5400" b="1" dirty="0" err="1"/>
              <a:t>Ampifalio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fony</a:t>
            </a:r>
            <a:r>
              <a:rPr lang="en-GB" sz="5400" b="1" dirty="0"/>
              <a:t>,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miaky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</a:t>
            </a:r>
            <a:r>
              <a:rPr lang="en-GB" sz="5400" b="1" dirty="0"/>
              <a:t> </a:t>
            </a:r>
            <a:r>
              <a:rPr lang="en-GB" sz="5400" b="1" dirty="0" err="1"/>
              <a:t>natao</a:t>
            </a:r>
            <a:endParaRPr lang="fr-FR" sz="5400" b="1" dirty="0"/>
          </a:p>
          <a:p>
            <a:pPr algn="ctr"/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fongory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omeo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 </a:t>
            </a:r>
            <a:r>
              <a:rPr lang="en-GB" sz="5400" b="1" dirty="0" err="1"/>
              <a:t>vaovao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54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467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manaiky</a:t>
            </a:r>
            <a:r>
              <a:rPr lang="en-GB" sz="5400" b="1" dirty="0"/>
              <a:t> </a:t>
            </a:r>
            <a:r>
              <a:rPr lang="en-GB" sz="5400" b="1" dirty="0" err="1"/>
              <a:t>hitana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endParaRPr lang="fr-FR" sz="5400" b="1" dirty="0"/>
          </a:p>
          <a:p>
            <a:pPr algn="ctr"/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mandà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devoly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hiseho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mpino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endParaRPr lang="fr-FR" sz="5400" b="1" dirty="0"/>
          </a:p>
          <a:p>
            <a:pPr algn="ctr"/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fomba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asa</a:t>
            </a:r>
            <a:r>
              <a:rPr lang="en-GB" sz="5400" b="1" dirty="0"/>
              <a:t> </a:t>
            </a:r>
            <a:endParaRPr lang="fr-FR" sz="5400" b="1" dirty="0"/>
          </a:p>
          <a:p>
            <a:pPr algn="ctr"/>
            <a:r>
              <a:rPr lang="en-GB" sz="5400" b="1" dirty="0" err="1"/>
              <a:t>vaovao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192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61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5400" b="1" dirty="0"/>
              <a:t> </a:t>
            </a:r>
            <a:r>
              <a:rPr lang="en-GB" sz="5400" b="1" dirty="0" err="1"/>
              <a:t>Afon’ny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ô !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avia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ateraho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endParaRPr lang="fr-FR" sz="5400" b="1" dirty="0"/>
          </a:p>
          <a:p>
            <a:pPr algn="ctr"/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tarihonao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hania</a:t>
            </a:r>
            <a:endParaRPr lang="fr-FR" sz="5400" b="1" dirty="0"/>
          </a:p>
          <a:p>
            <a:pPr algn="ctr"/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te-ho</a:t>
            </a:r>
            <a:r>
              <a:rPr lang="en-GB" sz="5400" b="1" dirty="0"/>
              <a:t> </a:t>
            </a:r>
            <a:r>
              <a:rPr lang="en-GB" sz="5400" b="1" dirty="0" err="1"/>
              <a:t>sambatra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487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767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GB" sz="4800" b="1" dirty="0"/>
              <a:t> </a:t>
            </a:r>
            <a:r>
              <a:rPr lang="en-GB" sz="4800" b="1" dirty="0" err="1"/>
              <a:t>Andriamanitra</a:t>
            </a:r>
            <a:r>
              <a:rPr lang="en-GB" sz="4800" b="1" dirty="0"/>
              <a:t> Ray be </a:t>
            </a:r>
            <a:r>
              <a:rPr lang="en-GB" sz="4800" b="1" dirty="0" err="1"/>
              <a:t>fitia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 err="1"/>
              <a:t>Taomy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maro</a:t>
            </a:r>
            <a:r>
              <a:rPr lang="en-GB" sz="4800" b="1" dirty="0"/>
              <a:t> </a:t>
            </a:r>
            <a:r>
              <a:rPr lang="en-GB" sz="4800" b="1" dirty="0" err="1"/>
              <a:t>hanatona</a:t>
            </a:r>
            <a:r>
              <a:rPr lang="en-GB" sz="4800" b="1" dirty="0"/>
              <a:t> </a:t>
            </a:r>
            <a:endParaRPr lang="fr-FR" sz="4800" b="1" dirty="0"/>
          </a:p>
          <a:p>
            <a:pPr algn="ctr"/>
            <a:r>
              <a:rPr lang="en-GB" sz="4800" b="1" dirty="0" err="1"/>
              <a:t>Anao</a:t>
            </a:r>
            <a:endParaRPr lang="fr-FR" sz="4800" b="1" dirty="0"/>
          </a:p>
          <a:p>
            <a:pPr algn="ctr"/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Fiangonanao</a:t>
            </a:r>
            <a:r>
              <a:rPr lang="en-GB" sz="4800" b="1" dirty="0"/>
              <a:t>, </a:t>
            </a:r>
            <a:r>
              <a:rPr lang="en-GB" sz="4800" b="1" dirty="0" err="1"/>
              <a:t>ho</a:t>
            </a:r>
            <a:r>
              <a:rPr lang="en-GB" sz="4800" b="1" dirty="0"/>
              <a:t> be</a:t>
            </a:r>
            <a:endParaRPr lang="fr-FR" sz="4800" b="1" dirty="0"/>
          </a:p>
          <a:p>
            <a:pPr algn="ctr"/>
            <a:r>
              <a:rPr lang="en-GB" sz="4800" b="1" dirty="0" err="1"/>
              <a:t>mpitia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marobe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ankohonanao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1173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Affichage à l'écran 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9</cp:revision>
  <dcterms:created xsi:type="dcterms:W3CDTF">2014-08-06T13:19:11Z</dcterms:created>
  <dcterms:modified xsi:type="dcterms:W3CDTF">2014-08-06T13:27:07Z</dcterms:modified>
</cp:coreProperties>
</file>