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7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AFDA-A93A-4F99-9406-418BE007F4D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8CB-C752-4A87-92AA-9802D56A38B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AFDA-A93A-4F99-9406-418BE007F4D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8CB-C752-4A87-92AA-9802D56A38B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AFDA-A93A-4F99-9406-418BE007F4D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8CB-C752-4A87-92AA-9802D56A38B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AFDA-A93A-4F99-9406-418BE007F4D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8CB-C752-4A87-92AA-9802D56A38B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AFDA-A93A-4F99-9406-418BE007F4D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8CB-C752-4A87-92AA-9802D56A38B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AFDA-A93A-4F99-9406-418BE007F4D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8CB-C752-4A87-92AA-9802D56A38B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AFDA-A93A-4F99-9406-418BE007F4D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8CB-C752-4A87-92AA-9802D56A38B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AFDA-A93A-4F99-9406-418BE007F4D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8CB-C752-4A87-92AA-9802D56A38B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AFDA-A93A-4F99-9406-418BE007F4D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8CB-C752-4A87-92AA-9802D56A38B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AFDA-A93A-4F99-9406-418BE007F4D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8CB-C752-4A87-92AA-9802D56A38B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7AFDA-A93A-4F99-9406-418BE007F4D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E28CB-C752-4A87-92AA-9802D56A38B5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7AFDA-A93A-4F99-9406-418BE007F4D6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DE28CB-C752-4A87-92AA-9802D56A38B5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000114"/>
            <a:ext cx="7772400" cy="1102519"/>
          </a:xfrm>
        </p:spPr>
        <p:txBody>
          <a:bodyPr>
            <a:noAutofit/>
          </a:bodyPr>
          <a:lstStyle/>
          <a:p>
            <a:r>
              <a:rPr lang="fr-FR" sz="13800" b="1" dirty="0" smtClean="0"/>
              <a:t>25</a:t>
            </a:r>
            <a:endParaRPr lang="fr-FR" sz="138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642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1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Andriamanitra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hendry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:,: </a:t>
            </a:r>
            <a:r>
              <a:rPr lang="en-GB" sz="6600" b="1" dirty="0" err="1" smtClean="0"/>
              <a:t>Loharanon-tsaina</a:t>
            </a:r>
            <a:r>
              <a:rPr lang="en-GB" sz="6600" b="1" dirty="0" smtClean="0"/>
              <a:t>  :,: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000" b="1" dirty="0" smtClean="0"/>
              <a:t>:,: Ka </a:t>
            </a:r>
            <a:r>
              <a:rPr lang="en-GB" sz="6000" b="1" dirty="0" err="1" smtClean="0"/>
              <a:t>manolo-pahendrena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Izay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manaiky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Azy</a:t>
            </a:r>
            <a:r>
              <a:rPr lang="en-GB" sz="6600" b="1" dirty="0" smtClean="0"/>
              <a:t> :,:</a:t>
            </a:r>
            <a:endParaRPr lang="fr-FR" sz="66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642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2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Andriamanitra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mahay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:,: </a:t>
            </a:r>
            <a:r>
              <a:rPr lang="en-GB" sz="6600" b="1" dirty="0" err="1" smtClean="0"/>
              <a:t>Izao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rehetra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izao</a:t>
            </a:r>
            <a:r>
              <a:rPr lang="en-GB" sz="6600" b="1" dirty="0" smtClean="0"/>
              <a:t> :,: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:,: Ka </a:t>
            </a:r>
            <a:r>
              <a:rPr lang="en-GB" sz="6600" b="1" dirty="0" err="1" smtClean="0"/>
              <a:t>Izy</a:t>
            </a:r>
            <a:r>
              <a:rPr lang="en-GB" sz="6600" b="1" dirty="0" smtClean="0"/>
              <a:t> no </a:t>
            </a:r>
            <a:r>
              <a:rPr lang="en-GB" sz="6600" b="1" dirty="0" err="1" smtClean="0"/>
              <a:t>akana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saina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Ha</a:t>
            </a:r>
            <a:r>
              <a:rPr lang="en-GB" sz="6600" b="1" i="1" dirty="0" err="1" smtClean="0"/>
              <a:t>ha</a:t>
            </a:r>
            <a:r>
              <a:rPr lang="en-GB" sz="6600" b="1" dirty="0" err="1" smtClean="0"/>
              <a:t>hendry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antsika</a:t>
            </a:r>
            <a:r>
              <a:rPr lang="en-GB" sz="6600" b="1" dirty="0" smtClean="0"/>
              <a:t> :,:</a:t>
            </a:r>
            <a:endParaRPr lang="fr-FR" sz="6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642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3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Ary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isika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mila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saina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:,: </a:t>
            </a:r>
            <a:r>
              <a:rPr lang="en-GB" sz="6600" b="1" dirty="0" err="1" smtClean="0"/>
              <a:t>Hanitsy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antsika</a:t>
            </a:r>
            <a:r>
              <a:rPr lang="en-GB" sz="6600" b="1" dirty="0" smtClean="0"/>
              <a:t> :,: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:,: </a:t>
            </a:r>
            <a:r>
              <a:rPr lang="en-GB" sz="6600" b="1" dirty="0" err="1" smtClean="0"/>
              <a:t>Amin’ny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fianarana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err="1" smtClean="0"/>
              <a:t>Hanarahana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Azy</a:t>
            </a:r>
            <a:r>
              <a:rPr lang="en-GB" sz="6600" b="1" dirty="0" smtClean="0"/>
              <a:t> :,:</a:t>
            </a:r>
            <a:endParaRPr lang="fr-FR" sz="6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642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/>
              <a:t>4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Izy</a:t>
            </a:r>
            <a:r>
              <a:rPr lang="en-GB" sz="6600" b="1" dirty="0" smtClean="0"/>
              <a:t> no </a:t>
            </a:r>
            <a:r>
              <a:rPr lang="en-GB" sz="6600" b="1" dirty="0" err="1" smtClean="0"/>
              <a:t>ihavian</a:t>
            </a:r>
            <a:r>
              <a:rPr lang="en-GB" sz="6600" b="1" dirty="0" smtClean="0"/>
              <a:t>’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:,: </a:t>
            </a: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soa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rehetra</a:t>
            </a:r>
            <a:r>
              <a:rPr lang="en-GB" sz="6600" b="1" dirty="0" smtClean="0"/>
              <a:t> :,: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:,: </a:t>
            </a:r>
            <a:r>
              <a:rPr lang="en-GB" sz="6600" b="1" dirty="0" err="1" smtClean="0"/>
              <a:t>Hiainana</a:t>
            </a:r>
            <a:r>
              <a:rPr lang="en-GB" sz="6600" b="1" dirty="0" smtClean="0"/>
              <a:t> </a:t>
            </a:r>
            <a:r>
              <a:rPr lang="en-GB" sz="6600" b="1" dirty="0" err="1" smtClean="0"/>
              <a:t>mandrakizay</a:t>
            </a:r>
            <a:r>
              <a:rPr lang="en-GB" sz="6600" b="1" dirty="0" smtClean="0"/>
              <a:t>,</a:t>
            </a:r>
            <a:r>
              <a:rPr lang="fr-FR" sz="6600" b="1" dirty="0" smtClean="0"/>
              <a:t/>
            </a:r>
            <a:br>
              <a:rPr lang="fr-FR" sz="6600" b="1" dirty="0" smtClean="0"/>
            </a:br>
            <a:r>
              <a:rPr lang="en-GB" sz="6600" b="1" dirty="0" smtClean="0"/>
              <a:t>Ka </a:t>
            </a:r>
            <a:r>
              <a:rPr lang="en-GB" sz="6600" b="1" dirty="0" err="1" smtClean="0"/>
              <a:t>Izy</a:t>
            </a:r>
            <a:r>
              <a:rPr lang="en-GB" sz="6600" b="1" dirty="0" smtClean="0"/>
              <a:t> no omen-</a:t>
            </a:r>
            <a:r>
              <a:rPr lang="en-GB" sz="6600" b="1" dirty="0" err="1" smtClean="0"/>
              <a:t>tsaotra</a:t>
            </a:r>
            <a:r>
              <a:rPr lang="en-GB" sz="6600" b="1" dirty="0" smtClean="0"/>
              <a:t> :,:</a:t>
            </a:r>
            <a:endParaRPr lang="fr-FR" sz="6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20</Words>
  <Application>Microsoft Office PowerPoint</Application>
  <PresentationFormat>Affichage à l'écran (16:9)</PresentationFormat>
  <Paragraphs>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25</vt:lpstr>
      <vt:lpstr>1 Andriamanitra hendry, :,: Loharanon-tsaina  :,: :,: Ka manolo-pahendrena Izay manaiky Azy :,:</vt:lpstr>
      <vt:lpstr>2 Andriamanitra mahay, :,: Izao rehetra izao :,: :,: Ka Izy no akana saina Hahahendry antsika :,:</vt:lpstr>
      <vt:lpstr>3 Ary isika mila saina, :,: Hanitsy antsika :,: :,: Amin’ny fianarana Hanarahana Azy :,:</vt:lpstr>
      <vt:lpstr>4 Izy no ihavian’ :,: Ny soa rehetra :,: :,: Hiainana mandrakizay, Ka Izy no omen-tsaotra :,: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25</dc:title>
  <dc:creator>SONO</dc:creator>
  <cp:lastModifiedBy>SONO</cp:lastModifiedBy>
  <cp:revision>1</cp:revision>
  <dcterms:created xsi:type="dcterms:W3CDTF">2014-07-30T14:09:44Z</dcterms:created>
  <dcterms:modified xsi:type="dcterms:W3CDTF">2014-07-30T14:18:10Z</dcterms:modified>
</cp:coreProperties>
</file>