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5D73-E890-456A-8F32-4C966240160D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E74-B23A-4356-8B01-4DDBD9D08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11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5D73-E890-456A-8F32-4C966240160D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E74-B23A-4356-8B01-4DDBD9D08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967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5D73-E890-456A-8F32-4C966240160D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E74-B23A-4356-8B01-4DDBD9D08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48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5D73-E890-456A-8F32-4C966240160D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E74-B23A-4356-8B01-4DDBD9D08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9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5D73-E890-456A-8F32-4C966240160D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E74-B23A-4356-8B01-4DDBD9D08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54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5D73-E890-456A-8F32-4C966240160D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E74-B23A-4356-8B01-4DDBD9D08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1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5D73-E890-456A-8F32-4C966240160D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E74-B23A-4356-8B01-4DDBD9D08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89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5D73-E890-456A-8F32-4C966240160D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E74-B23A-4356-8B01-4DDBD9D08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20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5D73-E890-456A-8F32-4C966240160D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E74-B23A-4356-8B01-4DDBD9D08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74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5D73-E890-456A-8F32-4C966240160D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E74-B23A-4356-8B01-4DDBD9D08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38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5D73-E890-456A-8F32-4C966240160D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30E74-B23A-4356-8B01-4DDBD9D08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20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85D73-E890-456A-8F32-4C966240160D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30E74-B23A-4356-8B01-4DDBD9D085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718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17711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3900" b="1" dirty="0"/>
              <a:t>250</a:t>
            </a:r>
            <a:endParaRPr lang="fr-FR" sz="239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2347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FFPM</a:t>
            </a:r>
            <a:endParaRPr lang="fr-FR" sz="7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151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GB" sz="6600" b="1" dirty="0"/>
              <a:t> </a:t>
            </a:r>
            <a:r>
              <a:rPr lang="en-GB" sz="6600" b="1" dirty="0" err="1"/>
              <a:t>Atolotray</a:t>
            </a:r>
            <a:r>
              <a:rPr lang="en-GB" sz="6600" b="1" dirty="0"/>
              <a:t> </a:t>
            </a:r>
            <a:r>
              <a:rPr lang="en-GB" sz="6600" b="1" dirty="0" err="1"/>
              <a:t>hatao</a:t>
            </a:r>
            <a:r>
              <a:rPr lang="en-GB" sz="6600" b="1" dirty="0"/>
              <a:t> </a:t>
            </a:r>
            <a:r>
              <a:rPr lang="en-GB" sz="6600" b="1" dirty="0" err="1"/>
              <a:t>batisa</a:t>
            </a:r>
            <a:endParaRPr lang="fr-FR" sz="6600" b="1" dirty="0"/>
          </a:p>
          <a:p>
            <a:pPr algn="ctr"/>
            <a:r>
              <a:rPr lang="en-GB" sz="6600" b="1" dirty="0" smtClean="0"/>
              <a:t>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zanakay</a:t>
            </a:r>
            <a:r>
              <a:rPr lang="en-GB" sz="6600" b="1" dirty="0"/>
              <a:t> </a:t>
            </a:r>
            <a:r>
              <a:rPr lang="en-GB" sz="6600" b="1" dirty="0" err="1"/>
              <a:t>Jesosy</a:t>
            </a:r>
            <a:r>
              <a:rPr lang="en-GB" sz="6600" b="1" dirty="0"/>
              <a:t> ô !</a:t>
            </a:r>
            <a:endParaRPr lang="fr-FR" sz="6600" b="1" dirty="0"/>
          </a:p>
          <a:p>
            <a:pPr algn="ctr"/>
            <a:r>
              <a:rPr lang="en-GB" sz="6600" b="1" dirty="0" err="1"/>
              <a:t>Irinay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isan</a:t>
            </a:r>
            <a:r>
              <a:rPr lang="en-GB" sz="6600" b="1" dirty="0"/>
              <a:t>’</a:t>
            </a:r>
            <a:endParaRPr lang="fr-FR" sz="6600" b="1" dirty="0"/>
          </a:p>
          <a:p>
            <a:pPr algn="ctr"/>
            <a:r>
              <a:rPr lang="en-GB" sz="6600" b="1" dirty="0" smtClean="0"/>
              <a:t>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zaza</a:t>
            </a:r>
            <a:r>
              <a:rPr lang="en-GB" sz="6600" b="1" dirty="0"/>
              <a:t> </a:t>
            </a:r>
            <a:r>
              <a:rPr lang="en-GB" sz="6600" b="1" dirty="0" err="1"/>
              <a:t>arovanao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14838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753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zahay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err="1"/>
              <a:t>efa</a:t>
            </a:r>
            <a:r>
              <a:rPr lang="en-GB" sz="6000" b="1" dirty="0"/>
              <a:t> </a:t>
            </a:r>
            <a:r>
              <a:rPr lang="en-GB" sz="6000" b="1" dirty="0" err="1"/>
              <a:t>nifidy</a:t>
            </a:r>
            <a:endParaRPr lang="fr-FR" sz="6000" b="1" dirty="0"/>
          </a:p>
          <a:p>
            <a:pPr algn="ctr"/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handray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zanakay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raiso</a:t>
            </a:r>
            <a:r>
              <a:rPr lang="en-GB" sz="6000" b="1" dirty="0"/>
              <a:t> </a:t>
            </a:r>
            <a:r>
              <a:rPr lang="en-GB" sz="6000" b="1" dirty="0" err="1"/>
              <a:t>izy</a:t>
            </a:r>
            <a:r>
              <a:rPr lang="en-GB" sz="6000" b="1" dirty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voavidy</a:t>
            </a:r>
            <a:endParaRPr lang="fr-FR" sz="6000" b="1" dirty="0"/>
          </a:p>
          <a:p>
            <a:pPr algn="ctr"/>
            <a:r>
              <a:rPr lang="en-GB" sz="6000" b="1" dirty="0" err="1"/>
              <a:t>Noho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ranao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84074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499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GB" sz="6600" b="1" dirty="0"/>
              <a:t> </a:t>
            </a:r>
            <a:r>
              <a:rPr lang="en-GB" sz="6600" b="1" dirty="0" err="1"/>
              <a:t>Soraty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handova</a:t>
            </a:r>
            <a:endParaRPr lang="fr-FR" sz="6600" b="1" dirty="0"/>
          </a:p>
          <a:p>
            <a:pPr algn="ctr"/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lanitra</a:t>
            </a:r>
            <a:r>
              <a:rPr lang="en-GB" sz="6600" b="1" dirty="0"/>
              <a:t> </a:t>
            </a:r>
            <a:r>
              <a:rPr lang="en-GB" sz="6600" b="1" dirty="0" err="1"/>
              <a:t>fonenanao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Fanahinao</a:t>
            </a:r>
            <a:r>
              <a:rPr lang="en-GB" sz="6600" b="1" dirty="0"/>
              <a:t> </a:t>
            </a:r>
            <a:r>
              <a:rPr lang="en-GB" sz="6600" b="1" dirty="0" err="1"/>
              <a:t>hanova</a:t>
            </a:r>
            <a:endParaRPr lang="fr-FR" sz="6600" b="1" dirty="0"/>
          </a:p>
          <a:p>
            <a:pPr algn="ctr"/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16438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en-GB" sz="7200" b="1" dirty="0"/>
              <a:t> </a:t>
            </a:r>
            <a:r>
              <a:rPr lang="en-GB" sz="7200" b="1" dirty="0" err="1"/>
              <a:t>Tahio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fahazazany</a:t>
            </a:r>
            <a:endParaRPr lang="fr-FR" sz="7200" b="1" dirty="0"/>
          </a:p>
          <a:p>
            <a:pPr algn="ctr"/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fanorena</a:t>
            </a:r>
            <a:r>
              <a:rPr lang="en-GB" sz="7200" b="1" dirty="0"/>
              <a:t>-marina ;</a:t>
            </a:r>
            <a:endParaRPr lang="fr-FR" sz="7200" b="1" dirty="0"/>
          </a:p>
          <a:p>
            <a:pPr algn="ctr"/>
            <a:r>
              <a:rPr lang="en-GB" sz="7200" b="1" dirty="0" err="1"/>
              <a:t>Ampianaro</a:t>
            </a:r>
            <a:r>
              <a:rPr lang="en-GB" sz="7200" b="1" dirty="0"/>
              <a:t> </a:t>
            </a:r>
            <a:r>
              <a:rPr lang="en-GB" sz="7200" b="1" dirty="0" err="1"/>
              <a:t>az</a:t>
            </a:r>
            <a:r>
              <a:rPr lang="en-GB" sz="7200" b="1" i="1" dirty="0" err="1"/>
              <a:t>y</a:t>
            </a:r>
            <a:r>
              <a:rPr lang="en-GB" sz="7200" b="1" dirty="0"/>
              <a:t> </a:t>
            </a:r>
            <a:r>
              <a:rPr lang="en-GB" sz="7200" b="1" dirty="0" err="1"/>
              <a:t>izany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 err="1"/>
              <a:t>Mivavaka</a:t>
            </a:r>
            <a:r>
              <a:rPr lang="en-GB" sz="7200" b="1" dirty="0"/>
              <a:t> </a:t>
            </a:r>
            <a:r>
              <a:rPr lang="en-GB" sz="7200" b="1" dirty="0" err="1"/>
              <a:t>Aminao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63630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863297"/>
            <a:ext cx="9143999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Tantano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mandra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-pita,</a:t>
            </a:r>
            <a:endParaRPr kumimoji="0" lang="fr-FR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tonga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an-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danitra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kumimoji="0" lang="fr-FR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aoka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mba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hahita</a:t>
            </a:r>
            <a:endParaRPr kumimoji="0" lang="fr-FR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an-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dalany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GB" sz="13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55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  <a:r>
              <a:rPr lang="en-GB" sz="6000" b="1" dirty="0"/>
              <a:t>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amin’ny</a:t>
            </a:r>
            <a:r>
              <a:rPr lang="en-GB" sz="6000" b="1" dirty="0"/>
              <a:t> </a:t>
            </a:r>
            <a:r>
              <a:rPr lang="en-GB" sz="6000" b="1" dirty="0" err="1"/>
              <a:t>fotoana</a:t>
            </a:r>
            <a:r>
              <a:rPr lang="en-GB" sz="6000" b="1" dirty="0"/>
              <a:t> </a:t>
            </a:r>
            <a:r>
              <a:rPr lang="en-GB" sz="6000" b="1" dirty="0" err="1"/>
              <a:t>feno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/>
              <a:t>Handaozany</a:t>
            </a:r>
            <a:r>
              <a:rPr lang="en-GB" sz="6000" b="1" dirty="0"/>
              <a:t> </a:t>
            </a:r>
            <a:r>
              <a:rPr lang="en-GB" sz="6000" b="1" dirty="0" err="1"/>
              <a:t>ity</a:t>
            </a:r>
            <a:r>
              <a:rPr lang="en-GB" sz="6000" b="1" dirty="0"/>
              <a:t> </a:t>
            </a:r>
            <a:r>
              <a:rPr lang="en-GB" sz="6000" b="1" dirty="0" err="1"/>
              <a:t>tany</a:t>
            </a:r>
            <a:r>
              <a:rPr lang="en-GB" sz="6000" b="1" dirty="0"/>
              <a:t> </a:t>
            </a:r>
            <a:r>
              <a:rPr lang="en-GB" sz="6000" b="1" dirty="0" err="1"/>
              <a:t>ity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/>
              <a:t>Omeo</a:t>
            </a:r>
            <a:r>
              <a:rPr lang="en-GB" sz="6000" b="1" dirty="0"/>
              <a:t> </a:t>
            </a:r>
            <a:r>
              <a:rPr lang="en-GB" sz="6000" b="1" dirty="0" err="1"/>
              <a:t>toky</a:t>
            </a:r>
            <a:r>
              <a:rPr lang="en-GB" sz="6000" b="1" dirty="0"/>
              <a:t>, </a:t>
            </a:r>
            <a:r>
              <a:rPr lang="en-GB" sz="6000" b="1" dirty="0" err="1"/>
              <a:t>iteneno</a:t>
            </a:r>
            <a:r>
              <a:rPr lang="en-GB" sz="6000" b="1" dirty="0"/>
              <a:t> :</a:t>
            </a:r>
            <a:endParaRPr lang="fr-FR" sz="6000" b="1" dirty="0"/>
          </a:p>
          <a:p>
            <a:pPr algn="ctr"/>
            <a:r>
              <a:rPr lang="en-GB" sz="6000" b="1" dirty="0"/>
              <a:t>« ‘</a:t>
            </a:r>
            <a:r>
              <a:rPr lang="en-GB" sz="6000" b="1" dirty="0" err="1"/>
              <a:t>Ndeha</a:t>
            </a:r>
            <a:r>
              <a:rPr lang="en-GB" sz="6000" b="1" dirty="0"/>
              <a:t> </a:t>
            </a:r>
            <a:r>
              <a:rPr lang="en-GB" sz="6000" b="1" dirty="0" err="1"/>
              <a:t>hody</a:t>
            </a:r>
            <a:r>
              <a:rPr lang="en-GB" sz="6000" b="1" dirty="0"/>
              <a:t>, </a:t>
            </a:r>
            <a:r>
              <a:rPr lang="en-GB" sz="6000" b="1" dirty="0" err="1"/>
              <a:t>anaka</a:t>
            </a:r>
            <a:r>
              <a:rPr lang="en-GB" sz="6000" b="1" dirty="0"/>
              <a:t> ».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3337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116</Words>
  <Application>Microsoft Office PowerPoint</Application>
  <PresentationFormat>Affichage à l'écran (16:9)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9</cp:revision>
  <dcterms:created xsi:type="dcterms:W3CDTF">2014-08-06T13:27:26Z</dcterms:created>
  <dcterms:modified xsi:type="dcterms:W3CDTF">2014-08-06T13:37:08Z</dcterms:modified>
</cp:coreProperties>
</file>