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4" r:id="rId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0063270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72187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7183605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0157228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7043196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14/01/2015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925083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14/01/2015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667284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14/01/2015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6170795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14/01/2015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9329339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14/01/2015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5632561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14/01/2015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984711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14/01/2015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7795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ransition spd="slow">
    <p:randomBar dir="vert"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FFPM 252</a:t>
            </a:r>
            <a:endParaRPr lang="fr-FR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b="1" dirty="0" err="1"/>
              <a:t>Mba</a:t>
            </a:r>
            <a:r>
              <a:rPr lang="en-GB" b="1" dirty="0"/>
              <a:t> </a:t>
            </a:r>
            <a:r>
              <a:rPr lang="en-GB" b="1" dirty="0" err="1"/>
              <a:t>avelao</a:t>
            </a:r>
            <a:r>
              <a:rPr lang="en-GB" b="1" dirty="0"/>
              <a:t> </a:t>
            </a:r>
            <a:r>
              <a:rPr lang="en-GB" b="1" dirty="0" err="1"/>
              <a:t>ny</a:t>
            </a:r>
            <a:r>
              <a:rPr lang="en-GB" b="1" dirty="0"/>
              <a:t> </a:t>
            </a:r>
            <a:r>
              <a:rPr lang="en-GB" b="1" dirty="0" err="1"/>
              <a:t>zaza</a:t>
            </a:r>
            <a:endParaRPr lang="fr-FR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343292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52536" y="123480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b="1" dirty="0" smtClean="0"/>
              <a:t>1«Mba </a:t>
            </a:r>
            <a:r>
              <a:rPr lang="en-GB" sz="7200" b="1" dirty="0" err="1"/>
              <a:t>avelao</a:t>
            </a:r>
            <a:r>
              <a:rPr lang="en-GB" sz="7200" b="1" dirty="0"/>
              <a:t>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zaza</a:t>
            </a:r>
            <a:endParaRPr lang="fr-FR" sz="7200" b="1" dirty="0"/>
          </a:p>
          <a:p>
            <a:pPr algn="ctr"/>
            <a:r>
              <a:rPr lang="en-GB" sz="7200" b="1" dirty="0"/>
              <a:t>      </a:t>
            </a:r>
            <a:r>
              <a:rPr lang="en-GB" sz="7200" b="1" dirty="0" err="1"/>
              <a:t>Hanatona</a:t>
            </a:r>
            <a:r>
              <a:rPr lang="en-GB" sz="7200" b="1" dirty="0"/>
              <a:t> </a:t>
            </a:r>
            <a:r>
              <a:rPr lang="en-GB" sz="7200" b="1" dirty="0" err="1"/>
              <a:t>Ahy</a:t>
            </a:r>
            <a:r>
              <a:rPr lang="en-GB" sz="7200" b="1" dirty="0"/>
              <a:t> re,</a:t>
            </a:r>
            <a:endParaRPr lang="fr-FR" sz="7200" b="1" dirty="0"/>
          </a:p>
          <a:p>
            <a:pPr algn="ctr"/>
            <a:r>
              <a:rPr lang="en-GB" sz="7200" b="1" dirty="0"/>
              <a:t>   </a:t>
            </a:r>
            <a:r>
              <a:rPr lang="en-GB" sz="7200" b="1" dirty="0" err="1"/>
              <a:t>Fa</a:t>
            </a:r>
            <a:r>
              <a:rPr lang="en-GB" sz="7200" b="1" dirty="0"/>
              <a:t> </a:t>
            </a:r>
            <a:r>
              <a:rPr lang="en-GB" sz="7200" b="1" dirty="0" err="1"/>
              <a:t>an’ny</a:t>
            </a:r>
            <a:r>
              <a:rPr lang="en-GB" sz="7200" b="1" dirty="0"/>
              <a:t> </a:t>
            </a:r>
            <a:r>
              <a:rPr lang="en-GB" sz="7200" b="1" dirty="0" err="1"/>
              <a:t>toa</a:t>
            </a:r>
            <a:r>
              <a:rPr lang="en-GB" sz="7200" b="1" dirty="0"/>
              <a:t> </a:t>
            </a:r>
            <a:r>
              <a:rPr lang="en-GB" sz="7200" b="1" dirty="0" err="1"/>
              <a:t>azy</a:t>
            </a:r>
            <a:endParaRPr lang="fr-FR" sz="7200" b="1" dirty="0"/>
          </a:p>
          <a:p>
            <a:pPr algn="ctr"/>
            <a:r>
              <a:rPr lang="en-GB" sz="7200" b="1" dirty="0" err="1" smtClean="0"/>
              <a:t>Ny</a:t>
            </a:r>
            <a:r>
              <a:rPr lang="en-GB" sz="7200" b="1" dirty="0" smtClean="0"/>
              <a:t> </a:t>
            </a:r>
            <a:r>
              <a:rPr lang="en-GB" sz="7200" b="1" dirty="0" err="1"/>
              <a:t>fanjakan’ny</a:t>
            </a:r>
            <a:r>
              <a:rPr lang="en-GB" sz="7200" b="1" dirty="0"/>
              <a:t> Ray ! </a:t>
            </a:r>
            <a:r>
              <a:rPr lang="en-GB" sz="7200" b="1" dirty="0" smtClean="0"/>
              <a:t>»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94502700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7404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b="1" dirty="0" err="1" smtClean="0"/>
              <a:t>Izany</a:t>
            </a:r>
            <a:r>
              <a:rPr lang="en-GB" sz="7200" b="1" dirty="0" smtClean="0"/>
              <a:t> </a:t>
            </a:r>
            <a:r>
              <a:rPr lang="en-GB" sz="7200" b="1" dirty="0" err="1"/>
              <a:t>teny</a:t>
            </a:r>
            <a:r>
              <a:rPr lang="en-GB" sz="7200" b="1" dirty="0"/>
              <a:t> </a:t>
            </a:r>
            <a:r>
              <a:rPr lang="en-GB" sz="7200" b="1" dirty="0" err="1"/>
              <a:t>tsara</a:t>
            </a:r>
            <a:endParaRPr lang="fr-FR" sz="7200" b="1" dirty="0"/>
          </a:p>
          <a:p>
            <a:pPr algn="ctr"/>
            <a:r>
              <a:rPr lang="en-GB" sz="7200" b="1" dirty="0" smtClean="0"/>
              <a:t>No </a:t>
            </a:r>
            <a:r>
              <a:rPr lang="en-GB" sz="7200" b="1" dirty="0" err="1"/>
              <a:t>ifalianay</a:t>
            </a:r>
            <a:r>
              <a:rPr lang="en-GB" sz="7200" b="1" dirty="0"/>
              <a:t>,</a:t>
            </a:r>
            <a:endParaRPr lang="fr-FR" sz="7200" b="1" dirty="0"/>
          </a:p>
          <a:p>
            <a:pPr algn="ctr"/>
            <a:r>
              <a:rPr lang="en-GB" sz="7200" b="1" dirty="0"/>
              <a:t> </a:t>
            </a:r>
            <a:r>
              <a:rPr lang="en-GB" sz="7200" b="1" dirty="0" err="1" smtClean="0"/>
              <a:t>Ka</a:t>
            </a:r>
            <a:r>
              <a:rPr lang="en-GB" sz="7200" b="1" dirty="0" smtClean="0"/>
              <a:t> </a:t>
            </a:r>
            <a:r>
              <a:rPr lang="en-GB" sz="7200" b="1" dirty="0" err="1"/>
              <a:t>dia</a:t>
            </a:r>
            <a:r>
              <a:rPr lang="en-GB" sz="7200" b="1" dirty="0"/>
              <a:t> </a:t>
            </a:r>
            <a:r>
              <a:rPr lang="en-GB" sz="7200" b="1" dirty="0" err="1"/>
              <a:t>tsy</a:t>
            </a:r>
            <a:r>
              <a:rPr lang="en-GB" sz="7200" b="1" dirty="0"/>
              <a:t> </a:t>
            </a:r>
            <a:r>
              <a:rPr lang="en-GB" sz="7200" b="1" dirty="0" err="1"/>
              <a:t>rarana</a:t>
            </a:r>
            <a:endParaRPr lang="fr-FR" sz="7200" b="1" dirty="0"/>
          </a:p>
          <a:p>
            <a:pPr algn="ctr"/>
            <a:r>
              <a:rPr lang="en-GB" sz="7200" b="1" dirty="0"/>
              <a:t> </a:t>
            </a:r>
            <a:r>
              <a:rPr lang="en-GB" sz="7200" b="1" dirty="0" smtClean="0"/>
              <a:t>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zazakelinay</a:t>
            </a:r>
            <a:r>
              <a:rPr lang="en-GB" sz="7200" b="1" dirty="0"/>
              <a:t>.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48247423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396552" y="7429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dirty="0"/>
              <a:t>2 </a:t>
            </a:r>
            <a:r>
              <a:rPr lang="en-GB" sz="8000" b="1" dirty="0" err="1"/>
              <a:t>Ao</a:t>
            </a:r>
            <a:r>
              <a:rPr lang="en-GB" sz="8000" b="1" dirty="0"/>
              <a:t> </a:t>
            </a:r>
            <a:r>
              <a:rPr lang="en-GB" sz="8000" b="1" dirty="0" err="1"/>
              <a:t>amin’ny</a:t>
            </a:r>
            <a:r>
              <a:rPr lang="en-GB" sz="8000" b="1" dirty="0"/>
              <a:t> </a:t>
            </a:r>
            <a:r>
              <a:rPr lang="en-GB" sz="8000" b="1" dirty="0" err="1"/>
              <a:t>batisa</a:t>
            </a:r>
            <a:endParaRPr lang="fr-FR" sz="8000" b="1" dirty="0"/>
          </a:p>
          <a:p>
            <a:pPr algn="ctr"/>
            <a:r>
              <a:rPr lang="en-GB" sz="8000" b="1" dirty="0"/>
              <a:t>     </a:t>
            </a:r>
            <a:r>
              <a:rPr lang="en-GB" sz="8000" b="1" dirty="0" err="1"/>
              <a:t>Trotroiny</a:t>
            </a:r>
            <a:r>
              <a:rPr lang="en-GB" sz="8000" b="1" dirty="0"/>
              <a:t> </a:t>
            </a:r>
            <a:r>
              <a:rPr lang="en-GB" sz="8000" b="1" dirty="0" err="1"/>
              <a:t>izahay</a:t>
            </a:r>
            <a:r>
              <a:rPr lang="en-GB" sz="8000" b="1" dirty="0"/>
              <a:t>,</a:t>
            </a:r>
            <a:endParaRPr lang="fr-FR" sz="8000" b="1" dirty="0"/>
          </a:p>
          <a:p>
            <a:pPr algn="ctr"/>
            <a:r>
              <a:rPr lang="en-GB" sz="8000" b="1" dirty="0"/>
              <a:t>   </a:t>
            </a:r>
            <a:r>
              <a:rPr lang="en-GB" sz="8000" b="1" dirty="0" err="1"/>
              <a:t>Ka</a:t>
            </a:r>
            <a:r>
              <a:rPr lang="en-GB" sz="8000" b="1" dirty="0"/>
              <a:t> </a:t>
            </a:r>
            <a:r>
              <a:rPr lang="en-GB" sz="8000" b="1" dirty="0" err="1"/>
              <a:t>tena</a:t>
            </a:r>
            <a:r>
              <a:rPr lang="en-GB" sz="8000" b="1" dirty="0"/>
              <a:t> </a:t>
            </a:r>
            <a:r>
              <a:rPr lang="en-GB" sz="8000" b="1" dirty="0" err="1"/>
              <a:t>voaisa</a:t>
            </a:r>
            <a:endParaRPr lang="fr-FR" sz="8000" b="1" dirty="0"/>
          </a:p>
          <a:p>
            <a:pPr algn="ctr"/>
            <a:r>
              <a:rPr lang="en-GB" sz="8000" b="1" dirty="0"/>
              <a:t>     </a:t>
            </a:r>
            <a:r>
              <a:rPr lang="en-GB" sz="8000" b="1" dirty="0" err="1"/>
              <a:t>Ho</a:t>
            </a:r>
            <a:r>
              <a:rPr lang="en-GB" sz="8000" b="1" dirty="0"/>
              <a:t> </a:t>
            </a:r>
            <a:r>
              <a:rPr lang="en-GB" sz="8000" b="1" dirty="0" err="1"/>
              <a:t>zanany</a:t>
            </a:r>
            <a:r>
              <a:rPr lang="en-GB" sz="8000" b="1" dirty="0"/>
              <a:t> </a:t>
            </a:r>
            <a:r>
              <a:rPr lang="en-GB" sz="8000" b="1" dirty="0" err="1"/>
              <a:t>indray</a:t>
            </a:r>
            <a:r>
              <a:rPr lang="en-GB" sz="8000" b="1" dirty="0" smtClean="0"/>
              <a:t>,</a:t>
            </a:r>
            <a:endParaRPr lang="fr-FR" sz="8000" b="1" dirty="0"/>
          </a:p>
        </p:txBody>
      </p:sp>
    </p:spTree>
    <p:extLst>
      <p:ext uri="{BB962C8B-B14F-4D97-AF65-F5344CB8AC3E}">
        <p14:creationId xmlns:p14="http://schemas.microsoft.com/office/powerpoint/2010/main" val="141648355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685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b="1" dirty="0" err="1" smtClean="0"/>
              <a:t>Atsangany</a:t>
            </a:r>
            <a:r>
              <a:rPr lang="en-GB" sz="7200" b="1" dirty="0" smtClean="0"/>
              <a:t> </a:t>
            </a:r>
            <a:r>
              <a:rPr lang="en-GB" sz="7200" b="1" dirty="0" err="1"/>
              <a:t>handova</a:t>
            </a:r>
            <a:endParaRPr lang="fr-FR" sz="7200" b="1" dirty="0"/>
          </a:p>
          <a:p>
            <a:pPr algn="ctr"/>
            <a:r>
              <a:rPr lang="en-GB" sz="7200" b="1" dirty="0" err="1" smtClean="0"/>
              <a:t>Ny</a:t>
            </a:r>
            <a:r>
              <a:rPr lang="en-GB" sz="7200" b="1" dirty="0" smtClean="0"/>
              <a:t> </a:t>
            </a:r>
            <a:r>
              <a:rPr lang="en-GB" sz="7200" b="1" dirty="0" err="1"/>
              <a:t>fahasambarana</a:t>
            </a:r>
            <a:r>
              <a:rPr lang="en-GB" sz="7200" b="1" dirty="0"/>
              <a:t>,</a:t>
            </a:r>
            <a:endParaRPr lang="fr-FR" sz="7200" b="1" dirty="0"/>
          </a:p>
          <a:p>
            <a:pPr algn="ctr"/>
            <a:r>
              <a:rPr lang="en-GB" sz="7200" b="1" dirty="0" err="1" smtClean="0"/>
              <a:t>Fainan-tsy</a:t>
            </a:r>
            <a:r>
              <a:rPr lang="en-GB" sz="7200" b="1" dirty="0" smtClean="0"/>
              <a:t> </a:t>
            </a:r>
            <a:r>
              <a:rPr lang="en-GB" sz="7200" b="1" dirty="0" err="1"/>
              <a:t>miova</a:t>
            </a:r>
            <a:endParaRPr lang="fr-FR" sz="7200" b="1" dirty="0"/>
          </a:p>
          <a:p>
            <a:pPr algn="ctr"/>
            <a:r>
              <a:rPr lang="en-GB" sz="7200" b="1" dirty="0" err="1" smtClean="0"/>
              <a:t>Sy</a:t>
            </a:r>
            <a:r>
              <a:rPr lang="en-GB" sz="7200" b="1" dirty="0" smtClean="0"/>
              <a:t> </a:t>
            </a:r>
            <a:r>
              <a:rPr lang="en-GB" sz="7200" b="1" dirty="0" err="1"/>
              <a:t>fiadanana</a:t>
            </a:r>
            <a:r>
              <a:rPr lang="en-GB" sz="7200" b="1" dirty="0"/>
              <a:t>.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201420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-252536" y="339502"/>
            <a:ext cx="91440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6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  <a:cs typeface="Arial" charset="0"/>
              </a:rPr>
              <a:t>3</a:t>
            </a:r>
            <a:r>
              <a:rPr kumimoji="0" lang="en-GB" sz="6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GB" sz="6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Sakaizanay</a:t>
            </a:r>
            <a:r>
              <a:rPr kumimoji="0" lang="en-GB" sz="6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GB" sz="6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malaza</a:t>
            </a:r>
            <a:endParaRPr kumimoji="0" lang="fr-FR" sz="6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6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Ry</a:t>
            </a:r>
            <a:r>
              <a:rPr kumimoji="0" lang="en-GB" sz="6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GB" sz="6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Jeso</a:t>
            </a:r>
            <a:r>
              <a:rPr kumimoji="0" lang="en-GB" sz="6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 </a:t>
            </a:r>
            <a:r>
              <a:rPr kumimoji="0" lang="en-GB" sz="6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Hianao</a:t>
            </a:r>
            <a:r>
              <a:rPr kumimoji="0" lang="en-GB" sz="6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</a:t>
            </a:r>
            <a:endParaRPr kumimoji="0" lang="fr-FR" sz="6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6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Finaritra</a:t>
            </a:r>
            <a:r>
              <a:rPr kumimoji="0" lang="en-GB" sz="6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GB" sz="6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ny</a:t>
            </a:r>
            <a:r>
              <a:rPr kumimoji="0" lang="en-GB" sz="6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GB" sz="6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zaza</a:t>
            </a:r>
            <a:endParaRPr kumimoji="0" lang="fr-FR" sz="6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6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Miankina</a:t>
            </a:r>
            <a:r>
              <a:rPr kumimoji="0" lang="en-GB" sz="6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GB" sz="6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Aminao</a:t>
            </a:r>
            <a:r>
              <a:rPr kumimoji="0" lang="en-GB" sz="6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83915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-252536" y="432990"/>
            <a:ext cx="91440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6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Ampio</a:t>
            </a:r>
            <a:r>
              <a:rPr kumimoji="0" lang="en-GB" sz="6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 </a:t>
            </a:r>
            <a:r>
              <a:rPr kumimoji="0" lang="en-GB" sz="6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ry</a:t>
            </a:r>
            <a:r>
              <a:rPr kumimoji="0" lang="en-GB" sz="6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GB" sz="6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Mpamonjy</a:t>
            </a:r>
            <a:r>
              <a:rPr kumimoji="0" lang="en-GB" sz="6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</a:t>
            </a:r>
            <a:endParaRPr kumimoji="0" lang="fr-FR" sz="6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6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Ny</a:t>
            </a:r>
            <a:r>
              <a:rPr kumimoji="0" lang="en-GB" sz="6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GB" sz="6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ondrikelinao</a:t>
            </a:r>
            <a:r>
              <a:rPr kumimoji="0" lang="en-GB" sz="6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</a:t>
            </a:r>
            <a:endParaRPr kumimoji="0" lang="fr-FR" sz="6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6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Ho</a:t>
            </a:r>
            <a:r>
              <a:rPr kumimoji="0" lang="en-GB" sz="6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GB" sz="6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tonga</a:t>
            </a:r>
            <a:r>
              <a:rPr kumimoji="0" lang="en-GB" sz="6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GB" sz="6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voavonjy</a:t>
            </a:r>
            <a:endParaRPr kumimoji="0" lang="fr-FR" sz="6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6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Ao</a:t>
            </a:r>
            <a:r>
              <a:rPr kumimoji="0" lang="en-GB" sz="6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GB" sz="6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anatrehanao</a:t>
            </a:r>
            <a:r>
              <a:rPr kumimoji="0" lang="en-GB" sz="6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439010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95</Words>
  <Application>Microsoft Office PowerPoint</Application>
  <PresentationFormat>Affichage à l'écran (16:9)</PresentationFormat>
  <Paragraphs>26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FFPM 252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FFPM 252</dc:title>
  <dc:creator>SONO</dc:creator>
  <cp:lastModifiedBy>ami</cp:lastModifiedBy>
  <cp:revision>5</cp:revision>
  <dcterms:created xsi:type="dcterms:W3CDTF">2014-09-07T04:10:31Z</dcterms:created>
  <dcterms:modified xsi:type="dcterms:W3CDTF">2015-01-14T16:27:37Z</dcterms:modified>
</cp:coreProperties>
</file>