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0" y="-1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1A81-318C-401F-A8A5-AADBBB2C04AD}" type="datetimeFigureOut">
              <a:rPr lang="fr-FR" smtClean="0"/>
              <a:pPr/>
              <a:t>01/11/2014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2E13-EE52-41D6-826A-9A3B450451B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1A81-318C-401F-A8A5-AADBBB2C04AD}" type="datetimeFigureOut">
              <a:rPr lang="fr-FR" smtClean="0"/>
              <a:pPr/>
              <a:t>01/11/2014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2E13-EE52-41D6-826A-9A3B450451B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1A81-318C-401F-A8A5-AADBBB2C04AD}" type="datetimeFigureOut">
              <a:rPr lang="fr-FR" smtClean="0"/>
              <a:pPr/>
              <a:t>01/11/2014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2E13-EE52-41D6-826A-9A3B450451B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1A81-318C-401F-A8A5-AADBBB2C04AD}" type="datetimeFigureOut">
              <a:rPr lang="fr-FR" smtClean="0"/>
              <a:pPr/>
              <a:t>01/11/2014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2E13-EE52-41D6-826A-9A3B450451B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1A81-318C-401F-A8A5-AADBBB2C04AD}" type="datetimeFigureOut">
              <a:rPr lang="fr-FR" smtClean="0"/>
              <a:pPr/>
              <a:t>01/11/2014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2E13-EE52-41D6-826A-9A3B450451B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1A81-318C-401F-A8A5-AADBBB2C04AD}" type="datetimeFigureOut">
              <a:rPr lang="fr-FR" smtClean="0"/>
              <a:pPr/>
              <a:t>01/11/2014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2E13-EE52-41D6-826A-9A3B450451B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1A81-318C-401F-A8A5-AADBBB2C04AD}" type="datetimeFigureOut">
              <a:rPr lang="fr-FR" smtClean="0"/>
              <a:pPr/>
              <a:t>01/11/2014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2E13-EE52-41D6-826A-9A3B450451B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1A81-318C-401F-A8A5-AADBBB2C04AD}" type="datetimeFigureOut">
              <a:rPr lang="fr-FR" smtClean="0"/>
              <a:pPr/>
              <a:t>01/11/2014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2E13-EE52-41D6-826A-9A3B450451B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1A81-318C-401F-A8A5-AADBBB2C04AD}" type="datetimeFigureOut">
              <a:rPr lang="fr-FR" smtClean="0"/>
              <a:pPr/>
              <a:t>01/11/2014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2E13-EE52-41D6-826A-9A3B450451B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1A81-318C-401F-A8A5-AADBBB2C04AD}" type="datetimeFigureOut">
              <a:rPr lang="fr-FR" smtClean="0"/>
              <a:pPr/>
              <a:t>01/11/2014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2E13-EE52-41D6-826A-9A3B450451B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1A81-318C-401F-A8A5-AADBBB2C04AD}" type="datetimeFigureOut">
              <a:rPr lang="fr-FR" smtClean="0"/>
              <a:pPr/>
              <a:t>01/11/2014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2E13-EE52-41D6-826A-9A3B450451B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B1A81-318C-401F-A8A5-AADBBB2C04AD}" type="datetimeFigureOut">
              <a:rPr lang="fr-FR" smtClean="0"/>
              <a:pPr/>
              <a:t>01/11/2014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B2E13-EE52-41D6-826A-9A3B450451B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sz="8800" b="1" dirty="0" smtClean="0"/>
              <a:t>254</a:t>
            </a:r>
            <a:endParaRPr lang="fr-FR" sz="88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4000" b="1" i="1" dirty="0" err="1" smtClean="0">
                <a:solidFill>
                  <a:schemeClr val="tx1"/>
                </a:solidFill>
              </a:rPr>
              <a:t>Avia</a:t>
            </a:r>
            <a:r>
              <a:rPr lang="en-GB" sz="4000" b="1" i="1" dirty="0" smtClean="0">
                <a:solidFill>
                  <a:schemeClr val="tx1"/>
                </a:solidFill>
              </a:rPr>
              <a:t>, </a:t>
            </a:r>
            <a:r>
              <a:rPr lang="en-GB" sz="4000" b="1" i="1" dirty="0" err="1" smtClean="0">
                <a:solidFill>
                  <a:schemeClr val="tx1"/>
                </a:solidFill>
              </a:rPr>
              <a:t>ry</a:t>
            </a:r>
            <a:r>
              <a:rPr lang="en-GB" sz="4000" b="1" i="1" dirty="0" smtClean="0">
                <a:solidFill>
                  <a:schemeClr val="tx1"/>
                </a:solidFill>
              </a:rPr>
              <a:t> </a:t>
            </a:r>
            <a:r>
              <a:rPr lang="en-GB" sz="4000" b="1" i="1" dirty="0" err="1" smtClean="0">
                <a:solidFill>
                  <a:schemeClr val="tx1"/>
                </a:solidFill>
              </a:rPr>
              <a:t>mangetaheta</a:t>
            </a:r>
            <a:endParaRPr lang="fr-FR" sz="4000" b="1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750081"/>
            <a:ext cx="9144000" cy="3482603"/>
          </a:xfrm>
        </p:spPr>
        <p:txBody>
          <a:bodyPr>
            <a:noAutofit/>
          </a:bodyPr>
          <a:lstStyle/>
          <a:p>
            <a:r>
              <a:rPr lang="en-GB" sz="4800" b="1" dirty="0" smtClean="0">
                <a:latin typeface="Times New Roman" pitchFamily="18" charset="0"/>
                <a:cs typeface="Times New Roman" pitchFamily="18" charset="0"/>
              </a:rPr>
              <a:t>1) </a:t>
            </a:r>
            <a:r>
              <a:rPr lang="en-GB" sz="4800" b="1" dirty="0" err="1">
                <a:latin typeface="Times New Roman" pitchFamily="18" charset="0"/>
                <a:cs typeface="Times New Roman" pitchFamily="18" charset="0"/>
              </a:rPr>
              <a:t>Avia</a:t>
            </a:r>
            <a:r>
              <a:rPr lang="en-GB" sz="4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4800" b="1" dirty="0" err="1">
                <a:latin typeface="Times New Roman" pitchFamily="18" charset="0"/>
                <a:cs typeface="Times New Roman" pitchFamily="18" charset="0"/>
              </a:rPr>
              <a:t>ry</a:t>
            </a:r>
            <a:r>
              <a:rPr lang="en-GB" sz="4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4800" b="1" dirty="0" err="1">
                <a:latin typeface="Times New Roman" pitchFamily="18" charset="0"/>
                <a:cs typeface="Times New Roman" pitchFamily="18" charset="0"/>
              </a:rPr>
              <a:t>mangetaheta</a:t>
            </a:r>
            <a:r>
              <a:rPr lang="en-GB" sz="4800" b="1" dirty="0">
                <a:latin typeface="Times New Roman" pitchFamily="18" charset="0"/>
                <a:cs typeface="Times New Roman" pitchFamily="18" charset="0"/>
              </a:rPr>
              <a:t> ô</a:t>
            </a:r>
            <a:r>
              <a:rPr lang="fr-FR" sz="48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4800" b="1" dirty="0">
                <a:latin typeface="Times New Roman" pitchFamily="18" charset="0"/>
                <a:cs typeface="Times New Roman" pitchFamily="18" charset="0"/>
              </a:rPr>
            </a:br>
            <a:r>
              <a:rPr lang="en-GB" sz="4800" b="1" dirty="0">
                <a:latin typeface="Times New Roman" pitchFamily="18" charset="0"/>
                <a:cs typeface="Times New Roman" pitchFamily="18" charset="0"/>
              </a:rPr>
              <a:t>   Ka </a:t>
            </a:r>
            <a:r>
              <a:rPr lang="en-GB" sz="4800" b="1" dirty="0" err="1">
                <a:latin typeface="Times New Roman" pitchFamily="18" charset="0"/>
                <a:cs typeface="Times New Roman" pitchFamily="18" charset="0"/>
              </a:rPr>
              <a:t>aza</a:t>
            </a:r>
            <a:r>
              <a:rPr lang="en-GB" sz="4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4800" b="1" dirty="0" err="1">
                <a:latin typeface="Times New Roman" pitchFamily="18" charset="0"/>
                <a:cs typeface="Times New Roman" pitchFamily="18" charset="0"/>
              </a:rPr>
              <a:t>dia</a:t>
            </a:r>
            <a:r>
              <a:rPr lang="en-GB" sz="4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4800" b="1" dirty="0" err="1">
                <a:latin typeface="Times New Roman" pitchFamily="18" charset="0"/>
                <a:cs typeface="Times New Roman" pitchFamily="18" charset="0"/>
              </a:rPr>
              <a:t>mba</a:t>
            </a:r>
            <a:r>
              <a:rPr lang="en-GB" sz="4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4800" b="1" dirty="0" err="1">
                <a:latin typeface="Times New Roman" pitchFamily="18" charset="0"/>
                <a:cs typeface="Times New Roman" pitchFamily="18" charset="0"/>
              </a:rPr>
              <a:t>mamoy</a:t>
            </a:r>
            <a:r>
              <a:rPr lang="en-GB" sz="4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4800" b="1" dirty="0" err="1">
                <a:latin typeface="Times New Roman" pitchFamily="18" charset="0"/>
                <a:cs typeface="Times New Roman" pitchFamily="18" charset="0"/>
              </a:rPr>
              <a:t>fo</a:t>
            </a:r>
            <a:r>
              <a:rPr lang="en-GB" sz="48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fr-FR" sz="48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4800" b="1" dirty="0">
                <a:latin typeface="Times New Roman" pitchFamily="18" charset="0"/>
                <a:cs typeface="Times New Roman" pitchFamily="18" charset="0"/>
              </a:rPr>
            </a:br>
            <a:r>
              <a:rPr lang="en-GB" sz="4800" b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GB" sz="4800" b="1" dirty="0" err="1">
                <a:latin typeface="Times New Roman" pitchFamily="18" charset="0"/>
                <a:cs typeface="Times New Roman" pitchFamily="18" charset="0"/>
              </a:rPr>
              <a:t>Fa</a:t>
            </a:r>
            <a:r>
              <a:rPr lang="en-GB" sz="4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4800" b="1" dirty="0" err="1">
                <a:latin typeface="Times New Roman" pitchFamily="18" charset="0"/>
                <a:cs typeface="Times New Roman" pitchFamily="18" charset="0"/>
              </a:rPr>
              <a:t>indro</a:t>
            </a:r>
            <a:r>
              <a:rPr lang="en-GB" sz="4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4800" b="1" dirty="0" err="1">
                <a:latin typeface="Times New Roman" pitchFamily="18" charset="0"/>
                <a:cs typeface="Times New Roman" pitchFamily="18" charset="0"/>
              </a:rPr>
              <a:t>misy</a:t>
            </a:r>
            <a:r>
              <a:rPr lang="en-GB" sz="4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4800" b="1" dirty="0" err="1">
                <a:latin typeface="Times New Roman" pitchFamily="18" charset="0"/>
                <a:cs typeface="Times New Roman" pitchFamily="18" charset="0"/>
              </a:rPr>
              <a:t>rano</a:t>
            </a:r>
            <a:r>
              <a:rPr lang="en-GB" sz="4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4800" b="1" dirty="0" err="1">
                <a:latin typeface="Times New Roman" pitchFamily="18" charset="0"/>
                <a:cs typeface="Times New Roman" pitchFamily="18" charset="0"/>
              </a:rPr>
              <a:t>velona</a:t>
            </a:r>
            <a:r>
              <a:rPr lang="fr-FR" sz="48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4800" b="1" dirty="0">
                <a:latin typeface="Times New Roman" pitchFamily="18" charset="0"/>
                <a:cs typeface="Times New Roman" pitchFamily="18" charset="0"/>
              </a:rPr>
            </a:br>
            <a:r>
              <a:rPr lang="en-GB" sz="4800" b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GB" sz="4800" b="1" dirty="0" err="1">
                <a:latin typeface="Times New Roman" pitchFamily="18" charset="0"/>
                <a:cs typeface="Times New Roman" pitchFamily="18" charset="0"/>
              </a:rPr>
              <a:t>Izay</a:t>
            </a:r>
            <a:r>
              <a:rPr lang="en-GB" sz="4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4800" b="1" dirty="0" err="1">
                <a:latin typeface="Times New Roman" pitchFamily="18" charset="0"/>
                <a:cs typeface="Times New Roman" pitchFamily="18" charset="0"/>
              </a:rPr>
              <a:t>omena</a:t>
            </a:r>
            <a:r>
              <a:rPr lang="en-GB" sz="4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4800" b="1" dirty="0" err="1">
                <a:latin typeface="Times New Roman" pitchFamily="18" charset="0"/>
                <a:cs typeface="Times New Roman" pitchFamily="18" charset="0"/>
              </a:rPr>
              <a:t>mba</a:t>
            </a:r>
            <a:r>
              <a:rPr lang="en-GB" sz="4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4800" b="1" dirty="0" err="1">
                <a:latin typeface="Times New Roman" pitchFamily="18" charset="0"/>
                <a:cs typeface="Times New Roman" pitchFamily="18" charset="0"/>
              </a:rPr>
              <a:t>hamelona</a:t>
            </a:r>
            <a:r>
              <a:rPr lang="fr-FR" sz="48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4800" b="1" dirty="0">
                <a:latin typeface="Times New Roman" pitchFamily="18" charset="0"/>
                <a:cs typeface="Times New Roman" pitchFamily="18" charset="0"/>
              </a:rPr>
            </a:br>
            <a:r>
              <a:rPr lang="en-GB" sz="4800" b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GB" sz="4800" b="1" dirty="0" err="1">
                <a:latin typeface="Times New Roman" pitchFamily="18" charset="0"/>
                <a:cs typeface="Times New Roman" pitchFamily="18" charset="0"/>
              </a:rPr>
              <a:t>Anao</a:t>
            </a:r>
            <a:r>
              <a:rPr lang="en-GB" sz="4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4800" b="1" dirty="0" err="1">
                <a:latin typeface="Times New Roman" pitchFamily="18" charset="0"/>
                <a:cs typeface="Times New Roman" pitchFamily="18" charset="0"/>
              </a:rPr>
              <a:t>mahantra</a:t>
            </a:r>
            <a:r>
              <a:rPr lang="en-GB" sz="4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4800" b="1" dirty="0" err="1">
                <a:latin typeface="Times New Roman" pitchFamily="18" charset="0"/>
                <a:cs typeface="Times New Roman" pitchFamily="18" charset="0"/>
              </a:rPr>
              <a:t>sy</a:t>
            </a:r>
            <a:r>
              <a:rPr lang="en-GB" sz="4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4800" b="1" dirty="0" err="1">
                <a:latin typeface="Times New Roman" pitchFamily="18" charset="0"/>
                <a:cs typeface="Times New Roman" pitchFamily="18" charset="0"/>
              </a:rPr>
              <a:t>variana</a:t>
            </a:r>
            <a:r>
              <a:rPr lang="fr-FR" sz="48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4800" b="1" dirty="0">
                <a:latin typeface="Times New Roman" pitchFamily="18" charset="0"/>
                <a:cs typeface="Times New Roman" pitchFamily="18" charset="0"/>
              </a:rPr>
            </a:br>
            <a:r>
              <a:rPr lang="en-GB" sz="4800" b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GB" sz="4800" b="1" dirty="0" err="1">
                <a:latin typeface="Times New Roman" pitchFamily="18" charset="0"/>
                <a:cs typeface="Times New Roman" pitchFamily="18" charset="0"/>
              </a:rPr>
              <a:t>Ry</a:t>
            </a:r>
            <a:r>
              <a:rPr lang="en-GB" sz="4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4800" b="1" dirty="0" err="1">
                <a:latin typeface="Times New Roman" pitchFamily="18" charset="0"/>
                <a:cs typeface="Times New Roman" pitchFamily="18" charset="0"/>
              </a:rPr>
              <a:t>zanakondry</a:t>
            </a:r>
            <a:r>
              <a:rPr lang="en-GB" sz="4800" b="1" dirty="0">
                <a:latin typeface="Times New Roman" pitchFamily="18" charset="0"/>
                <a:cs typeface="Times New Roman" pitchFamily="18" charset="0"/>
              </a:rPr>
              <a:t> very </a:t>
            </a:r>
            <a:r>
              <a:rPr lang="en-GB" sz="4800" b="1" dirty="0" err="1">
                <a:latin typeface="Times New Roman" pitchFamily="18" charset="0"/>
                <a:cs typeface="Times New Roman" pitchFamily="18" charset="0"/>
              </a:rPr>
              <a:t>làlana</a:t>
            </a:r>
            <a:r>
              <a:rPr lang="en-GB" sz="4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fr-FR" sz="4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750081"/>
            <a:ext cx="9144000" cy="3405845"/>
          </a:xfrm>
        </p:spPr>
        <p:txBody>
          <a:bodyPr>
            <a:noAutofit/>
          </a:bodyPr>
          <a:lstStyle/>
          <a:p>
            <a:r>
              <a:rPr lang="en-GB" sz="4800" b="1" dirty="0" smtClean="0"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en-GB" sz="4800" b="1" dirty="0" err="1">
                <a:latin typeface="Times New Roman" pitchFamily="18" charset="0"/>
                <a:cs typeface="Times New Roman" pitchFamily="18" charset="0"/>
              </a:rPr>
              <a:t>Ny</a:t>
            </a:r>
            <a:r>
              <a:rPr lang="en-GB" sz="4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4800" b="1" dirty="0" err="1">
                <a:latin typeface="Times New Roman" pitchFamily="18" charset="0"/>
                <a:cs typeface="Times New Roman" pitchFamily="18" charset="0"/>
              </a:rPr>
              <a:t>mofon’aina</a:t>
            </a:r>
            <a:r>
              <a:rPr lang="en-GB" sz="4800" b="1" dirty="0">
                <a:latin typeface="Times New Roman" pitchFamily="18" charset="0"/>
                <a:cs typeface="Times New Roman" pitchFamily="18" charset="0"/>
              </a:rPr>
              <a:t> no </a:t>
            </a:r>
            <a:r>
              <a:rPr lang="en-GB" sz="4800" b="1" dirty="0" err="1">
                <a:latin typeface="Times New Roman" pitchFamily="18" charset="0"/>
                <a:cs typeface="Times New Roman" pitchFamily="18" charset="0"/>
              </a:rPr>
              <a:t>atolony</a:t>
            </a:r>
            <a:r>
              <a:rPr lang="fr-FR" sz="48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4800" b="1" dirty="0">
                <a:latin typeface="Times New Roman" pitchFamily="18" charset="0"/>
                <a:cs typeface="Times New Roman" pitchFamily="18" charset="0"/>
              </a:rPr>
            </a:br>
            <a:r>
              <a:rPr lang="en-GB" sz="4800" b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GB" sz="4800" b="1" dirty="0" err="1">
                <a:latin typeface="Times New Roman" pitchFamily="18" charset="0"/>
                <a:cs typeface="Times New Roman" pitchFamily="18" charset="0"/>
              </a:rPr>
              <a:t>Anao</a:t>
            </a:r>
            <a:r>
              <a:rPr lang="en-GB" sz="4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4800" b="1" dirty="0" err="1">
                <a:latin typeface="Times New Roman" pitchFamily="18" charset="0"/>
                <a:cs typeface="Times New Roman" pitchFamily="18" charset="0"/>
              </a:rPr>
              <a:t>manaiky</a:t>
            </a:r>
            <a:r>
              <a:rPr lang="en-GB" sz="4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4800" b="1" dirty="0" err="1">
                <a:latin typeface="Times New Roman" pitchFamily="18" charset="0"/>
                <a:cs typeface="Times New Roman" pitchFamily="18" charset="0"/>
              </a:rPr>
              <a:t>mba</a:t>
            </a:r>
            <a:r>
              <a:rPr lang="en-GB" sz="4800" b="1" dirty="0">
                <a:latin typeface="Times New Roman" pitchFamily="18" charset="0"/>
                <a:cs typeface="Times New Roman" pitchFamily="18" charset="0"/>
              </a:rPr>
              <a:t> ho </a:t>
            </a:r>
            <a:r>
              <a:rPr lang="en-GB" sz="4800" b="1" dirty="0" err="1">
                <a:latin typeface="Times New Roman" pitchFamily="18" charset="0"/>
                <a:cs typeface="Times New Roman" pitchFamily="18" charset="0"/>
              </a:rPr>
              <a:t>olony</a:t>
            </a:r>
            <a:r>
              <a:rPr lang="fr-FR" sz="48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4800" b="1" dirty="0">
                <a:latin typeface="Times New Roman" pitchFamily="18" charset="0"/>
                <a:cs typeface="Times New Roman" pitchFamily="18" charset="0"/>
              </a:rPr>
            </a:br>
            <a:r>
              <a:rPr lang="en-GB" sz="4800" b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GB" sz="4800" b="1" dirty="0" err="1">
                <a:latin typeface="Times New Roman" pitchFamily="18" charset="0"/>
                <a:cs typeface="Times New Roman" pitchFamily="18" charset="0"/>
              </a:rPr>
              <a:t>Ny</a:t>
            </a:r>
            <a:r>
              <a:rPr lang="en-GB" sz="4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4800" b="1" dirty="0" err="1">
                <a:latin typeface="Times New Roman" pitchFamily="18" charset="0"/>
                <a:cs typeface="Times New Roman" pitchFamily="18" charset="0"/>
              </a:rPr>
              <a:t>tenany</a:t>
            </a:r>
            <a:r>
              <a:rPr lang="en-GB" sz="4800" b="1" dirty="0">
                <a:latin typeface="Times New Roman" pitchFamily="18" charset="0"/>
                <a:cs typeface="Times New Roman" pitchFamily="18" charset="0"/>
              </a:rPr>
              <a:t> no ho </a:t>
            </a:r>
            <a:r>
              <a:rPr lang="en-GB" sz="4800" b="1" dirty="0" err="1">
                <a:latin typeface="Times New Roman" pitchFamily="18" charset="0"/>
                <a:cs typeface="Times New Roman" pitchFamily="18" charset="0"/>
              </a:rPr>
              <a:t>fihinana</a:t>
            </a:r>
            <a:r>
              <a:rPr lang="en-GB" sz="48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fr-FR" sz="48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4800" b="1" dirty="0">
                <a:latin typeface="Times New Roman" pitchFamily="18" charset="0"/>
                <a:cs typeface="Times New Roman" pitchFamily="18" charset="0"/>
              </a:rPr>
            </a:br>
            <a:r>
              <a:rPr lang="en-GB" sz="4800" b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GB" sz="4800" b="1" dirty="0" err="1">
                <a:latin typeface="Times New Roman" pitchFamily="18" charset="0"/>
                <a:cs typeface="Times New Roman" pitchFamily="18" charset="0"/>
              </a:rPr>
              <a:t>Mba</a:t>
            </a:r>
            <a:r>
              <a:rPr lang="en-GB" sz="4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4800" b="1" dirty="0" err="1">
                <a:latin typeface="Times New Roman" pitchFamily="18" charset="0"/>
                <a:cs typeface="Times New Roman" pitchFamily="18" charset="0"/>
              </a:rPr>
              <a:t>hahazoana</a:t>
            </a:r>
            <a:r>
              <a:rPr lang="en-GB" sz="4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4800" b="1" dirty="0" err="1">
                <a:latin typeface="Times New Roman" pitchFamily="18" charset="0"/>
                <a:cs typeface="Times New Roman" pitchFamily="18" charset="0"/>
              </a:rPr>
              <a:t>fiainana</a:t>
            </a:r>
            <a:r>
              <a:rPr lang="en-GB" sz="4800" b="1" dirty="0">
                <a:latin typeface="Times New Roman" pitchFamily="18" charset="0"/>
                <a:cs typeface="Times New Roman" pitchFamily="18" charset="0"/>
              </a:rPr>
              <a:t> ;</a:t>
            </a:r>
            <a:r>
              <a:rPr lang="fr-FR" sz="48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4800" b="1" dirty="0">
                <a:latin typeface="Times New Roman" pitchFamily="18" charset="0"/>
                <a:cs typeface="Times New Roman" pitchFamily="18" charset="0"/>
              </a:rPr>
            </a:br>
            <a:r>
              <a:rPr lang="en-GB" b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GB" b="1" dirty="0" err="1">
                <a:latin typeface="Times New Roman" pitchFamily="18" charset="0"/>
                <a:cs typeface="Times New Roman" pitchFamily="18" charset="0"/>
              </a:rPr>
              <a:t>Kanefa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b="1" dirty="0" err="1">
                <a:latin typeface="Times New Roman" pitchFamily="18" charset="0"/>
                <a:cs typeface="Times New Roman" pitchFamily="18" charset="0"/>
              </a:rPr>
              <a:t>tsy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b="1" dirty="0" err="1">
                <a:latin typeface="Times New Roman" pitchFamily="18" charset="0"/>
                <a:cs typeface="Times New Roman" pitchFamily="18" charset="0"/>
              </a:rPr>
              <a:t>mba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b="1" dirty="0" err="1">
                <a:latin typeface="Times New Roman" pitchFamily="18" charset="0"/>
                <a:cs typeface="Times New Roman" pitchFamily="18" charset="0"/>
              </a:rPr>
              <a:t>hovidina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b="1" dirty="0" err="1">
                <a:latin typeface="Times New Roman" pitchFamily="18" charset="0"/>
                <a:cs typeface="Times New Roman" pitchFamily="18" charset="0"/>
              </a:rPr>
              <a:t>anie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fr-FR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b="1" dirty="0">
                <a:latin typeface="Times New Roman" pitchFamily="18" charset="0"/>
                <a:cs typeface="Times New Roman" pitchFamily="18" charset="0"/>
              </a:rPr>
            </a:br>
            <a:r>
              <a:rPr lang="en-GB" sz="4800" b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GB" sz="4800" b="1" dirty="0" err="1">
                <a:latin typeface="Times New Roman" pitchFamily="18" charset="0"/>
                <a:cs typeface="Times New Roman" pitchFamily="18" charset="0"/>
              </a:rPr>
              <a:t>Fa</a:t>
            </a:r>
            <a:r>
              <a:rPr lang="en-GB" sz="4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4800" b="1" dirty="0" err="1">
                <a:latin typeface="Times New Roman" pitchFamily="18" charset="0"/>
                <a:cs typeface="Times New Roman" pitchFamily="18" charset="0"/>
              </a:rPr>
              <a:t>tena</a:t>
            </a:r>
            <a:r>
              <a:rPr lang="en-GB" sz="4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4800" b="1" dirty="0" err="1">
                <a:latin typeface="Times New Roman" pitchFamily="18" charset="0"/>
                <a:cs typeface="Times New Roman" pitchFamily="18" charset="0"/>
              </a:rPr>
              <a:t>fanomezan-dehibe</a:t>
            </a:r>
            <a:r>
              <a:rPr lang="en-GB" sz="4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fr-FR" sz="4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4346" y="750081"/>
            <a:ext cx="9144000" cy="3482603"/>
          </a:xfrm>
        </p:spPr>
        <p:txBody>
          <a:bodyPr>
            <a:noAutofit/>
          </a:bodyPr>
          <a:lstStyle/>
          <a:p>
            <a:r>
              <a:rPr lang="en-GB" sz="4800" b="1" dirty="0" smtClean="0">
                <a:latin typeface="Times New Roman" pitchFamily="18" charset="0"/>
                <a:cs typeface="Times New Roman" pitchFamily="18" charset="0"/>
              </a:rPr>
              <a:t>3) </a:t>
            </a:r>
            <a:r>
              <a:rPr lang="en-GB" sz="4800" b="1" dirty="0" err="1">
                <a:latin typeface="Times New Roman" pitchFamily="18" charset="0"/>
                <a:cs typeface="Times New Roman" pitchFamily="18" charset="0"/>
              </a:rPr>
              <a:t>Jesosy</a:t>
            </a:r>
            <a:r>
              <a:rPr lang="en-GB" sz="4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4800" b="1" dirty="0" err="1">
                <a:latin typeface="Times New Roman" pitchFamily="18" charset="0"/>
                <a:cs typeface="Times New Roman" pitchFamily="18" charset="0"/>
              </a:rPr>
              <a:t>Tompo</a:t>
            </a:r>
            <a:r>
              <a:rPr lang="en-GB" sz="4800" b="1" dirty="0">
                <a:latin typeface="Times New Roman" pitchFamily="18" charset="0"/>
                <a:cs typeface="Times New Roman" pitchFamily="18" charset="0"/>
              </a:rPr>
              <a:t> no </a:t>
            </a:r>
            <a:r>
              <a:rPr lang="en-GB" sz="4800" b="1" dirty="0" err="1">
                <a:latin typeface="Times New Roman" pitchFamily="18" charset="0"/>
                <a:cs typeface="Times New Roman" pitchFamily="18" charset="0"/>
              </a:rPr>
              <a:t>nanolotra</a:t>
            </a:r>
            <a:r>
              <a:rPr lang="fr-FR" sz="48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4800" b="1" dirty="0">
                <a:latin typeface="Times New Roman" pitchFamily="18" charset="0"/>
                <a:cs typeface="Times New Roman" pitchFamily="18" charset="0"/>
              </a:rPr>
            </a:br>
            <a:r>
              <a:rPr lang="en-GB" sz="4800" b="1" dirty="0" err="1" smtClean="0">
                <a:latin typeface="Times New Roman" pitchFamily="18" charset="0"/>
                <a:cs typeface="Times New Roman" pitchFamily="18" charset="0"/>
              </a:rPr>
              <a:t>Ny</a:t>
            </a:r>
            <a:r>
              <a:rPr lang="en-GB" sz="4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4800" b="1" dirty="0" err="1">
                <a:latin typeface="Times New Roman" pitchFamily="18" charset="0"/>
                <a:cs typeface="Times New Roman" pitchFamily="18" charset="0"/>
              </a:rPr>
              <a:t>rany</a:t>
            </a:r>
            <a:r>
              <a:rPr lang="en-GB" sz="4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4800" b="1" dirty="0" err="1">
                <a:latin typeface="Times New Roman" pitchFamily="18" charset="0"/>
                <a:cs typeface="Times New Roman" pitchFamily="18" charset="0"/>
              </a:rPr>
              <a:t>masina</a:t>
            </a:r>
            <a:r>
              <a:rPr lang="en-GB" sz="4800" b="1" dirty="0">
                <a:latin typeface="Times New Roman" pitchFamily="18" charset="0"/>
                <a:cs typeface="Times New Roman" pitchFamily="18" charset="0"/>
              </a:rPr>
              <a:t> ho </a:t>
            </a:r>
            <a:r>
              <a:rPr lang="en-GB" sz="4800" b="1" dirty="0" err="1">
                <a:latin typeface="Times New Roman" pitchFamily="18" charset="0"/>
                <a:cs typeface="Times New Roman" pitchFamily="18" charset="0"/>
              </a:rPr>
              <a:t>avotra</a:t>
            </a:r>
            <a:r>
              <a:rPr lang="fr-FR" sz="48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4800" b="1" dirty="0">
                <a:latin typeface="Times New Roman" pitchFamily="18" charset="0"/>
                <a:cs typeface="Times New Roman" pitchFamily="18" charset="0"/>
              </a:rPr>
            </a:br>
            <a:r>
              <a:rPr lang="en-GB" sz="4800" b="1" dirty="0" err="1" smtClean="0">
                <a:latin typeface="Times New Roman" pitchFamily="18" charset="0"/>
                <a:cs typeface="Times New Roman" pitchFamily="18" charset="0"/>
              </a:rPr>
              <a:t>Izany</a:t>
            </a:r>
            <a:r>
              <a:rPr lang="en-GB" sz="4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4800" b="1" dirty="0" err="1">
                <a:latin typeface="Times New Roman" pitchFamily="18" charset="0"/>
                <a:cs typeface="Times New Roman" pitchFamily="18" charset="0"/>
              </a:rPr>
              <a:t>raiso</a:t>
            </a:r>
            <a:r>
              <a:rPr lang="en-GB" sz="4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4800" b="1" dirty="0" err="1">
                <a:latin typeface="Times New Roman" pitchFamily="18" charset="0"/>
                <a:cs typeface="Times New Roman" pitchFamily="18" charset="0"/>
              </a:rPr>
              <a:t>mba</a:t>
            </a:r>
            <a:r>
              <a:rPr lang="en-GB" sz="4800" b="1" dirty="0">
                <a:latin typeface="Times New Roman" pitchFamily="18" charset="0"/>
                <a:cs typeface="Times New Roman" pitchFamily="18" charset="0"/>
              </a:rPr>
              <a:t> ho </a:t>
            </a:r>
            <a:r>
              <a:rPr lang="en-GB" sz="4800" b="1" dirty="0" err="1">
                <a:latin typeface="Times New Roman" pitchFamily="18" charset="0"/>
                <a:cs typeface="Times New Roman" pitchFamily="18" charset="0"/>
              </a:rPr>
              <a:t>tanjaka</a:t>
            </a:r>
            <a:r>
              <a:rPr lang="fr-FR" sz="48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4800" b="1" dirty="0">
                <a:latin typeface="Times New Roman" pitchFamily="18" charset="0"/>
                <a:cs typeface="Times New Roman" pitchFamily="18" charset="0"/>
              </a:rPr>
            </a:br>
            <a:r>
              <a:rPr lang="en-GB" sz="4800" b="1" dirty="0" err="1" smtClean="0">
                <a:latin typeface="Times New Roman" pitchFamily="18" charset="0"/>
                <a:cs typeface="Times New Roman" pitchFamily="18" charset="0"/>
              </a:rPr>
              <a:t>Sy</a:t>
            </a:r>
            <a:r>
              <a:rPr lang="en-GB" sz="4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4800" b="1" dirty="0" err="1">
                <a:latin typeface="Times New Roman" pitchFamily="18" charset="0"/>
                <a:cs typeface="Times New Roman" pitchFamily="18" charset="0"/>
              </a:rPr>
              <a:t>toky</a:t>
            </a:r>
            <a:r>
              <a:rPr lang="en-GB" sz="4800" b="1" dirty="0">
                <a:latin typeface="Times New Roman" pitchFamily="18" charset="0"/>
                <a:cs typeface="Times New Roman" pitchFamily="18" charset="0"/>
              </a:rPr>
              <a:t> ho </a:t>
            </a:r>
            <a:r>
              <a:rPr lang="en-GB" sz="4800" b="1" dirty="0" err="1">
                <a:latin typeface="Times New Roman" pitchFamily="18" charset="0"/>
                <a:cs typeface="Times New Roman" pitchFamily="18" charset="0"/>
              </a:rPr>
              <a:t>anao</a:t>
            </a:r>
            <a:r>
              <a:rPr lang="en-GB" sz="4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4800" b="1" dirty="0" err="1">
                <a:latin typeface="Times New Roman" pitchFamily="18" charset="0"/>
                <a:cs typeface="Times New Roman" pitchFamily="18" charset="0"/>
              </a:rPr>
              <a:t>ry</a:t>
            </a:r>
            <a:r>
              <a:rPr lang="en-GB" sz="4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4800" b="1" dirty="0" err="1">
                <a:latin typeface="Times New Roman" pitchFamily="18" charset="0"/>
                <a:cs typeface="Times New Roman" pitchFamily="18" charset="0"/>
              </a:rPr>
              <a:t>reraka</a:t>
            </a:r>
            <a:r>
              <a:rPr lang="fr-FR" sz="48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4800" b="1" dirty="0">
                <a:latin typeface="Times New Roman" pitchFamily="18" charset="0"/>
                <a:cs typeface="Times New Roman" pitchFamily="18" charset="0"/>
              </a:rPr>
            </a:br>
            <a:r>
              <a:rPr lang="en-GB" b="1" dirty="0" err="1" smtClean="0">
                <a:latin typeface="Times New Roman" pitchFamily="18" charset="0"/>
                <a:cs typeface="Times New Roman" pitchFamily="18" charset="0"/>
              </a:rPr>
              <a:t>Ry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b="1" dirty="0" err="1">
                <a:latin typeface="Times New Roman" pitchFamily="18" charset="0"/>
                <a:cs typeface="Times New Roman" pitchFamily="18" charset="0"/>
              </a:rPr>
              <a:t>mpivahiny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b="1" dirty="0" err="1">
                <a:latin typeface="Times New Roman" pitchFamily="18" charset="0"/>
                <a:cs typeface="Times New Roman" pitchFamily="18" charset="0"/>
              </a:rPr>
              <a:t>sasatra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b="1" dirty="0" err="1" smtClean="0">
                <a:latin typeface="Times New Roman" pitchFamily="18" charset="0"/>
                <a:cs typeface="Times New Roman" pitchFamily="18" charset="0"/>
              </a:rPr>
              <a:t>ao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 am-</a:t>
            </a:r>
            <a:r>
              <a:rPr lang="en-GB" b="1" dirty="0" err="1" smtClean="0">
                <a:latin typeface="Times New Roman" pitchFamily="18" charset="0"/>
                <a:cs typeface="Times New Roman" pitchFamily="18" charset="0"/>
              </a:rPr>
              <a:t>po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fr-FR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b="1" dirty="0">
                <a:latin typeface="Times New Roman" pitchFamily="18" charset="0"/>
                <a:cs typeface="Times New Roman" pitchFamily="18" charset="0"/>
              </a:rPr>
            </a:br>
            <a:r>
              <a:rPr lang="en-GB" sz="4800" b="1" dirty="0" err="1" smtClean="0">
                <a:latin typeface="Times New Roman" pitchFamily="18" charset="0"/>
                <a:cs typeface="Times New Roman" pitchFamily="18" charset="0"/>
              </a:rPr>
              <a:t>Avia</a:t>
            </a:r>
            <a:r>
              <a:rPr lang="en-GB" sz="4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4800" b="1" dirty="0">
                <a:latin typeface="Times New Roman" pitchFamily="18" charset="0"/>
                <a:cs typeface="Times New Roman" pitchFamily="18" charset="0"/>
              </a:rPr>
              <a:t>re, ka </a:t>
            </a:r>
            <a:r>
              <a:rPr lang="en-GB" sz="4800" b="1" dirty="0" err="1">
                <a:latin typeface="Times New Roman" pitchFamily="18" charset="0"/>
                <a:cs typeface="Times New Roman" pitchFamily="18" charset="0"/>
              </a:rPr>
              <a:t>manaràna</a:t>
            </a:r>
            <a:r>
              <a:rPr lang="en-GB" sz="4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4800" b="1" dirty="0" err="1">
                <a:latin typeface="Times New Roman" pitchFamily="18" charset="0"/>
                <a:cs typeface="Times New Roman" pitchFamily="18" charset="0"/>
              </a:rPr>
              <a:t>fo</a:t>
            </a:r>
            <a:r>
              <a:rPr lang="en-GB" sz="4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4800" b="1" dirty="0" smtClean="0">
                <a:latin typeface="Times New Roman" pitchFamily="18" charset="0"/>
                <a:cs typeface="Times New Roman" pitchFamily="18" charset="0"/>
              </a:rPr>
              <a:t>!s</a:t>
            </a:r>
            <a:endParaRPr lang="fr-FR" sz="4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24</Words>
  <Application>Microsoft Office PowerPoint</Application>
  <PresentationFormat>Affichage à l'écran (16:9)</PresentationFormat>
  <Paragraphs>5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254</vt:lpstr>
      <vt:lpstr>1) Avia, ry mangetaheta ô    Ka aza dia mba mamoy fo,    Fa indro misy rano velona    Izay omena mba hamelona    Anao mahantra sy variana    Ry zanakondry very làlana.</vt:lpstr>
      <vt:lpstr>2) Ny mofon’aina no atolony    Anao manaiky mba ho olony    Ny tenany no ho fihinana,    Mba hahazoana fiainana ;    Kanefa tsy mba hovidina anie,    Fa tena fanomezan-dehibe.</vt:lpstr>
      <vt:lpstr>3) Jesosy Tompo no nanolotra Ny rany masina ho avotra Izany raiso mba ho tanjaka Sy toky ho anao, ry reraka Ry mpivahiny sasatra ao am-po, Avia re, ka manaràna fo !s</vt:lpstr>
    </vt:vector>
  </TitlesOfParts>
  <Company>Sweet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254</dc:title>
  <dc:creator>SWEET</dc:creator>
  <cp:lastModifiedBy>ami</cp:lastModifiedBy>
  <cp:revision>9</cp:revision>
  <dcterms:created xsi:type="dcterms:W3CDTF">2013-04-17T05:20:21Z</dcterms:created>
  <dcterms:modified xsi:type="dcterms:W3CDTF">2014-11-01T10:07:47Z</dcterms:modified>
</cp:coreProperties>
</file>