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4F08-79F7-4DB6-A03D-004E990EF8A5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A1BA-9B99-4EF0-B851-E2B8D6CEC5A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/>
              <a:t>255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5"/>
            <a:ext cx="9144000" cy="4501232"/>
          </a:xfrm>
        </p:spPr>
        <p:txBody>
          <a:bodyPr vert="horz"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pPr indent="457200" algn="l">
              <a:spcBef>
                <a:spcPts val="0"/>
              </a:spcBef>
            </a:pPr>
            <a:r>
              <a:rPr lang="en-GB" sz="5400" b="1" i="1" dirty="0" smtClean="0"/>
              <a:t>1) </a:t>
            </a:r>
            <a:r>
              <a:rPr lang="en-GB" sz="5400" b="1" i="1" dirty="0" err="1"/>
              <a:t>Ny</a:t>
            </a:r>
            <a:r>
              <a:rPr lang="en-GB" sz="5400" b="1" i="1" dirty="0"/>
              <a:t> </a:t>
            </a:r>
            <a:r>
              <a:rPr lang="en-GB" sz="5400" b="1" i="1" dirty="0" err="1"/>
              <a:t>ran’ny</a:t>
            </a:r>
            <a:r>
              <a:rPr lang="en-GB" sz="5400" b="1" i="1" dirty="0"/>
              <a:t> </a:t>
            </a:r>
            <a:r>
              <a:rPr lang="en-GB" sz="5400" b="1" i="1" dirty="0" err="1"/>
              <a:t>Zanakondry</a:t>
            </a:r>
            <a:r>
              <a:rPr lang="en-GB" sz="5400" b="1" i="1" dirty="0"/>
              <a:t> </a:t>
            </a:r>
            <a:r>
              <a:rPr lang="en-GB" sz="5400" b="1" i="1" dirty="0" err="1"/>
              <a:t>latsaka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/>
              <a:t>   </a:t>
            </a:r>
            <a:r>
              <a:rPr lang="en-GB" sz="5400" b="1" i="1" dirty="0" err="1"/>
              <a:t>Namelona</a:t>
            </a:r>
            <a:r>
              <a:rPr lang="en-GB" sz="5400" b="1" i="1" dirty="0"/>
              <a:t>  </a:t>
            </a:r>
            <a:r>
              <a:rPr lang="en-GB" sz="5400" b="1" i="1" dirty="0" err="1"/>
              <a:t>ahy</a:t>
            </a:r>
            <a:r>
              <a:rPr lang="en-GB" sz="5400" b="1" i="1" dirty="0"/>
              <a:t> </a:t>
            </a:r>
            <a:r>
              <a:rPr lang="en-GB" sz="5400" b="1" i="1" dirty="0" err="1"/>
              <a:t>tany</a:t>
            </a:r>
            <a:r>
              <a:rPr lang="en-GB" sz="5400" b="1" i="1" dirty="0"/>
              <a:t> </a:t>
            </a:r>
            <a:r>
              <a:rPr lang="en-GB" sz="5400" b="1" i="1" dirty="0" err="1"/>
              <a:t>Golgota</a:t>
            </a:r>
            <a:r>
              <a:rPr lang="en-GB" sz="5400" b="1" i="1" dirty="0"/>
              <a:t>,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/>
              <a:t>   Ka </a:t>
            </a:r>
            <a:r>
              <a:rPr lang="en-GB" sz="5400" b="1" i="1" dirty="0" err="1"/>
              <a:t>io</a:t>
            </a:r>
            <a:r>
              <a:rPr lang="en-GB" sz="5400" b="1" i="1" dirty="0"/>
              <a:t> no </a:t>
            </a:r>
            <a:r>
              <a:rPr lang="en-GB" sz="5400" b="1" i="1" dirty="0" err="1"/>
              <a:t>tena</a:t>
            </a:r>
            <a:r>
              <a:rPr lang="en-GB" sz="5400" b="1" i="1" dirty="0"/>
              <a:t> </a:t>
            </a:r>
            <a:r>
              <a:rPr lang="en-GB" sz="5400" b="1" i="1" dirty="0" err="1"/>
              <a:t>vatofantsika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/>
              <a:t>   </a:t>
            </a:r>
            <a:r>
              <a:rPr lang="en-GB" sz="5400" b="1" i="1" dirty="0" err="1"/>
              <a:t>Maharitra</a:t>
            </a:r>
            <a:r>
              <a:rPr lang="en-GB" sz="5400" b="1" i="1" dirty="0"/>
              <a:t> </a:t>
            </a:r>
            <a:r>
              <a:rPr lang="en-GB" sz="5400" b="1" i="1" dirty="0" err="1"/>
              <a:t>ny</a:t>
            </a:r>
            <a:r>
              <a:rPr lang="en-GB" sz="5400" b="1" i="1" dirty="0"/>
              <a:t> </a:t>
            </a:r>
            <a:r>
              <a:rPr lang="en-GB" sz="5400" b="1" i="1" dirty="0" err="1"/>
              <a:t>tafio-drivotra</a:t>
            </a:r>
            <a:r>
              <a:rPr lang="en-GB" sz="5400" b="1" i="1" dirty="0"/>
              <a:t>.</a:t>
            </a:r>
            <a:endParaRPr lang="fr-FR" sz="5400" b="1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28660" y="267875"/>
            <a:ext cx="9144000" cy="4501232"/>
          </a:xfrm>
        </p:spPr>
        <p:txBody>
          <a:bodyPr vert="horz">
            <a:norm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pPr algn="l"/>
            <a:r>
              <a:rPr lang="en-GB" sz="5400" b="1" i="1" dirty="0" smtClean="0"/>
              <a:t>2) </a:t>
            </a:r>
            <a:r>
              <a:rPr lang="en-GB" sz="5400" b="1" i="1" dirty="0" err="1"/>
              <a:t>Raha</a:t>
            </a:r>
            <a:r>
              <a:rPr lang="en-GB" sz="5400" b="1" i="1" dirty="0"/>
              <a:t> </a:t>
            </a:r>
            <a:r>
              <a:rPr lang="en-GB" sz="5400" b="1" i="1" dirty="0" err="1"/>
              <a:t>voaratra</a:t>
            </a:r>
            <a:r>
              <a:rPr lang="en-GB" sz="5400" b="1" i="1" dirty="0"/>
              <a:t> </a:t>
            </a:r>
            <a:r>
              <a:rPr lang="en-GB" sz="5400" b="1" i="1" dirty="0" err="1"/>
              <a:t>noho</a:t>
            </a:r>
            <a:r>
              <a:rPr lang="en-GB" sz="5400" b="1" i="1" dirty="0"/>
              <a:t> </a:t>
            </a:r>
            <a:r>
              <a:rPr lang="en-GB" sz="5400" b="1" i="1" dirty="0" err="1"/>
              <a:t>ny</a:t>
            </a:r>
            <a:r>
              <a:rPr lang="en-GB" sz="5400" b="1" i="1" dirty="0"/>
              <a:t> </a:t>
            </a:r>
            <a:r>
              <a:rPr lang="en-GB" sz="5400" b="1" i="1" dirty="0" err="1"/>
              <a:t>otako</a:t>
            </a:r>
            <a:r>
              <a:rPr lang="en-GB" sz="5400" b="1" i="1" dirty="0"/>
              <a:t>,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/>
              <a:t>   Ka </a:t>
            </a:r>
            <a:r>
              <a:rPr lang="en-GB" sz="5400" b="1" i="1" dirty="0" err="1"/>
              <a:t>lany</a:t>
            </a:r>
            <a:r>
              <a:rPr lang="en-GB" sz="5400" b="1" i="1" dirty="0"/>
              <a:t> </a:t>
            </a:r>
            <a:r>
              <a:rPr lang="en-GB" sz="5400" b="1" i="1" dirty="0" err="1"/>
              <a:t>foana</a:t>
            </a:r>
            <a:r>
              <a:rPr lang="en-GB" sz="5400" b="1" i="1" dirty="0"/>
              <a:t> </a:t>
            </a:r>
            <a:r>
              <a:rPr lang="en-GB" sz="5400" b="1" i="1" dirty="0" err="1"/>
              <a:t>ny</a:t>
            </a:r>
            <a:r>
              <a:rPr lang="en-GB" sz="5400" b="1" i="1" dirty="0"/>
              <a:t> </a:t>
            </a:r>
            <a:r>
              <a:rPr lang="en-GB" sz="5400" b="1" i="1" dirty="0" err="1"/>
              <a:t>heriko</a:t>
            </a:r>
            <a:r>
              <a:rPr lang="en-GB" sz="5400" b="1" i="1" dirty="0"/>
              <a:t>,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/>
              <a:t>   </a:t>
            </a:r>
            <a:r>
              <a:rPr lang="en-GB" sz="5400" b="1" i="1" dirty="0" err="1"/>
              <a:t>Ny</a:t>
            </a:r>
            <a:r>
              <a:rPr lang="en-GB" sz="5400" b="1" i="1" dirty="0"/>
              <a:t> </a:t>
            </a:r>
            <a:r>
              <a:rPr lang="en-GB" sz="5400" b="1" i="1" dirty="0" err="1"/>
              <a:t>rany</a:t>
            </a:r>
            <a:r>
              <a:rPr lang="en-GB" sz="5400" b="1" i="1" dirty="0"/>
              <a:t> </a:t>
            </a:r>
            <a:r>
              <a:rPr lang="en-GB" sz="5400" b="1" i="1" dirty="0" err="1"/>
              <a:t>masina</a:t>
            </a:r>
            <a:r>
              <a:rPr lang="en-GB" sz="5400" b="1" i="1" dirty="0"/>
              <a:t> </a:t>
            </a:r>
            <a:r>
              <a:rPr lang="en-GB" sz="5400" b="1" i="1" dirty="0" err="1"/>
              <a:t>nalatsaka</a:t>
            </a:r>
            <a:r>
              <a:rPr lang="fr-FR" sz="5400" b="1" i="1" dirty="0"/>
              <a:t/>
            </a:r>
            <a:br>
              <a:rPr lang="fr-FR" sz="5400" b="1" i="1" dirty="0"/>
            </a:br>
            <a:r>
              <a:rPr lang="en-GB" sz="5400" b="1" i="1" dirty="0"/>
              <a:t>   No </a:t>
            </a:r>
            <a:r>
              <a:rPr lang="en-GB" sz="5400" b="1" i="1" dirty="0" err="1"/>
              <a:t>nahitako</a:t>
            </a:r>
            <a:r>
              <a:rPr lang="en-GB" sz="5400" b="1" i="1" dirty="0"/>
              <a:t> </a:t>
            </a:r>
            <a:r>
              <a:rPr lang="en-GB" sz="5400" b="1" i="1" dirty="0" err="1" smtClean="0"/>
              <a:t>fahasitranana</a:t>
            </a:r>
            <a:r>
              <a:rPr lang="en-GB" sz="5400" b="1" i="1" dirty="0"/>
              <a:t>.</a:t>
            </a:r>
            <a:endParaRPr lang="fr-FR" sz="54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5"/>
            <a:ext cx="9144000" cy="4501232"/>
          </a:xfrm>
        </p:spPr>
        <p:txBody>
          <a:bodyPr vert="horz"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pPr algn="l">
              <a:lnSpc>
                <a:spcPct val="150000"/>
              </a:lnSpc>
            </a:pPr>
            <a:r>
              <a:rPr lang="en-GB" sz="5000" b="1" i="1" dirty="0" smtClean="0"/>
              <a:t>3) </a:t>
            </a:r>
            <a:r>
              <a:rPr lang="en-GB" sz="5000" b="1" i="1" dirty="0" err="1"/>
              <a:t>Izao</a:t>
            </a:r>
            <a:r>
              <a:rPr lang="en-GB" sz="5000" b="1" i="1" dirty="0"/>
              <a:t> </a:t>
            </a:r>
            <a:r>
              <a:rPr lang="en-GB" sz="5000" b="1" i="1" dirty="0" err="1"/>
              <a:t>hira</a:t>
            </a:r>
            <a:r>
              <a:rPr lang="en-GB" sz="5000" b="1" i="1" dirty="0"/>
              <a:t> </a:t>
            </a:r>
            <a:r>
              <a:rPr lang="en-GB" sz="5000" b="1" i="1" dirty="0" err="1"/>
              <a:t>vao</a:t>
            </a:r>
            <a:r>
              <a:rPr lang="en-GB" sz="5000" b="1" i="1" dirty="0"/>
              <a:t> </a:t>
            </a:r>
            <a:r>
              <a:rPr lang="en-GB" sz="5000" b="1" i="1" dirty="0" err="1"/>
              <a:t>izao</a:t>
            </a:r>
            <a:r>
              <a:rPr lang="en-GB" sz="5000" b="1" i="1" dirty="0"/>
              <a:t> no </a:t>
            </a:r>
            <a:r>
              <a:rPr lang="en-GB" sz="5000" b="1" i="1" dirty="0" err="1"/>
              <a:t>mamiko</a:t>
            </a:r>
            <a:r>
              <a:rPr lang="en-GB" sz="5000" b="1" i="1" dirty="0"/>
              <a:t>,</a:t>
            </a:r>
            <a:r>
              <a:rPr lang="fr-FR" sz="5000" b="1" i="1" dirty="0"/>
              <a:t/>
            </a:r>
            <a:br>
              <a:rPr lang="fr-FR" sz="5000" b="1" i="1" dirty="0"/>
            </a:br>
            <a:r>
              <a:rPr lang="en-GB" sz="5000" b="1" i="1" dirty="0"/>
              <a:t>   Ka </a:t>
            </a:r>
            <a:r>
              <a:rPr lang="en-GB" sz="5000" b="1" i="1" dirty="0" err="1"/>
              <a:t>tonga</a:t>
            </a:r>
            <a:r>
              <a:rPr lang="en-GB" sz="5000" b="1" i="1" dirty="0"/>
              <a:t> </a:t>
            </a:r>
            <a:r>
              <a:rPr lang="en-GB" sz="5000" b="1" i="1" dirty="0" err="1"/>
              <a:t>tsy</a:t>
            </a:r>
            <a:r>
              <a:rPr lang="en-GB" sz="5000" b="1" i="1" dirty="0"/>
              <a:t> </a:t>
            </a:r>
            <a:r>
              <a:rPr lang="en-GB" sz="5000" b="1" i="1" dirty="0" err="1"/>
              <a:t>misaraka</a:t>
            </a:r>
            <a:r>
              <a:rPr lang="en-GB" sz="5000" b="1" i="1" dirty="0"/>
              <a:t> </a:t>
            </a:r>
            <a:r>
              <a:rPr lang="en-GB" sz="5000" b="1" i="1" dirty="0" err="1"/>
              <a:t>amiko</a:t>
            </a:r>
            <a:r>
              <a:rPr lang="fr-FR" sz="5000" b="1" i="1" dirty="0"/>
              <a:t/>
            </a:r>
            <a:br>
              <a:rPr lang="fr-FR" sz="5000" b="1" i="1" dirty="0"/>
            </a:br>
            <a:r>
              <a:rPr lang="en-GB" sz="5000" b="1" i="1" dirty="0"/>
              <a:t>   </a:t>
            </a:r>
            <a:r>
              <a:rPr lang="en-GB" sz="4800" b="1" i="1" dirty="0" err="1"/>
              <a:t>Ny</a:t>
            </a:r>
            <a:r>
              <a:rPr lang="en-GB" sz="4800" b="1" i="1" dirty="0"/>
              <a:t> </a:t>
            </a:r>
            <a:r>
              <a:rPr lang="en-GB" sz="4800" b="1" i="1" dirty="0" err="1"/>
              <a:t>ran’ny</a:t>
            </a:r>
            <a:r>
              <a:rPr lang="en-GB" sz="4800" b="1" i="1" dirty="0"/>
              <a:t> </a:t>
            </a:r>
            <a:r>
              <a:rPr lang="en-GB" sz="4800" b="1" i="1" dirty="0" err="1"/>
              <a:t>Zanakondry</a:t>
            </a:r>
            <a:r>
              <a:rPr lang="en-GB" sz="4800" b="1" i="1" dirty="0"/>
              <a:t> </a:t>
            </a:r>
            <a:r>
              <a:rPr lang="en-GB" sz="4800" b="1" i="1" dirty="0" smtClean="0"/>
              <a:t>no </a:t>
            </a:r>
            <a:r>
              <a:rPr lang="en-GB" sz="4800" b="1" i="1" dirty="0" err="1" smtClean="0"/>
              <a:t>mahay</a:t>
            </a:r>
            <a:r>
              <a:rPr lang="fr-FR" sz="5000" b="1" i="1" dirty="0"/>
              <a:t/>
            </a:r>
            <a:br>
              <a:rPr lang="fr-FR" sz="5000" b="1" i="1" dirty="0"/>
            </a:br>
            <a:r>
              <a:rPr lang="en-GB" sz="5000" b="1" i="1" dirty="0"/>
              <a:t>  </a:t>
            </a:r>
            <a:r>
              <a:rPr lang="en-GB" sz="4700" b="1" i="1" dirty="0" err="1" smtClean="0"/>
              <a:t>Manavotra</a:t>
            </a:r>
            <a:r>
              <a:rPr lang="en-GB" sz="4700" b="1" i="1" dirty="0" smtClean="0"/>
              <a:t> </a:t>
            </a:r>
            <a:r>
              <a:rPr lang="en-GB" sz="4700" b="1" i="1" dirty="0" err="1"/>
              <a:t>ahy</a:t>
            </a:r>
            <a:r>
              <a:rPr lang="en-GB" sz="4700" b="1" i="1" dirty="0"/>
              <a:t> </a:t>
            </a:r>
            <a:r>
              <a:rPr lang="en-GB" sz="4700" b="1" i="1" dirty="0" err="1"/>
              <a:t>mba</a:t>
            </a:r>
            <a:r>
              <a:rPr lang="en-GB" sz="4700" b="1" i="1" dirty="0"/>
              <a:t> ho </a:t>
            </a:r>
            <a:r>
              <a:rPr lang="en-GB" sz="4700" b="1" i="1" dirty="0" err="1" smtClean="0"/>
              <a:t>an’ny</a:t>
            </a:r>
            <a:r>
              <a:rPr lang="en-GB" sz="4700" b="1" i="1" dirty="0" smtClean="0"/>
              <a:t>  </a:t>
            </a:r>
            <a:r>
              <a:rPr lang="en-GB" sz="4700" b="1" i="1" dirty="0" smtClean="0"/>
              <a:t>Ray</a:t>
            </a:r>
            <a:r>
              <a:rPr lang="en-GB" sz="4700" b="1" i="1" dirty="0"/>
              <a:t>.</a:t>
            </a:r>
            <a:endParaRPr lang="fr-FR" sz="47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85734"/>
            <a:ext cx="9144000" cy="4501232"/>
          </a:xfrm>
        </p:spPr>
        <p:txBody>
          <a:bodyPr vert="horz">
            <a:noAutofit/>
            <a:scene3d>
              <a:camera prst="orthographicFront"/>
              <a:lightRig rig="threePt" dir="t"/>
            </a:scene3d>
            <a:sp3d extrusionH="57150" prstMaterial="matte">
              <a:bevelT w="38100" h="38100"/>
            </a:sp3d>
          </a:bodyPr>
          <a:lstStyle/>
          <a:p>
            <a:r>
              <a:rPr lang="en-GB" sz="5300" b="1" i="1" dirty="0" smtClean="0"/>
              <a:t>4) </a:t>
            </a:r>
            <a:r>
              <a:rPr lang="en-GB" sz="5300" b="1" i="1" dirty="0" err="1"/>
              <a:t>Raha</a:t>
            </a:r>
            <a:r>
              <a:rPr lang="en-GB" sz="5300" b="1" i="1" dirty="0"/>
              <a:t> </a:t>
            </a:r>
            <a:r>
              <a:rPr lang="en-GB" sz="5300" b="1" i="1" dirty="0" err="1"/>
              <a:t>ketraka</a:t>
            </a:r>
            <a:r>
              <a:rPr lang="en-GB" sz="5300" b="1" i="1" dirty="0"/>
              <a:t> </a:t>
            </a:r>
            <a:r>
              <a:rPr lang="en-GB" sz="5300" b="1" i="1" dirty="0" err="1"/>
              <a:t>sy</a:t>
            </a:r>
            <a:r>
              <a:rPr lang="en-GB" sz="5300" b="1" i="1" dirty="0"/>
              <a:t> </a:t>
            </a:r>
            <a:r>
              <a:rPr lang="en-GB" sz="5300" b="1" i="1" dirty="0" err="1"/>
              <a:t>kivy</a:t>
            </a:r>
            <a:r>
              <a:rPr lang="en-GB" sz="5300" b="1" i="1" dirty="0"/>
              <a:t> re </a:t>
            </a:r>
            <a:r>
              <a:rPr lang="en-GB" sz="5300" b="1" i="1" dirty="0" err="1"/>
              <a:t>ny</a:t>
            </a:r>
            <a:r>
              <a:rPr lang="en-GB" sz="5300" b="1" i="1" dirty="0"/>
              <a:t> </a:t>
            </a:r>
            <a:r>
              <a:rPr lang="en-GB" sz="5300" b="1" i="1" dirty="0" err="1"/>
              <a:t>fo</a:t>
            </a:r>
            <a:r>
              <a:rPr lang="en-GB" sz="53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</a:t>
            </a:r>
            <a:r>
              <a:rPr lang="en-GB" sz="6000" b="1" i="1" dirty="0" err="1"/>
              <a:t>Velomiko</a:t>
            </a:r>
            <a:r>
              <a:rPr lang="en-GB" sz="6000" b="1" i="1" dirty="0"/>
              <a:t> </a:t>
            </a:r>
            <a:r>
              <a:rPr lang="en-GB" sz="6000" b="1" i="1" dirty="0" err="1"/>
              <a:t>indray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hirako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amin’ny</a:t>
            </a:r>
            <a:r>
              <a:rPr lang="en-GB" sz="6000" b="1" i="1" dirty="0"/>
              <a:t> </a:t>
            </a:r>
            <a:r>
              <a:rPr lang="en-GB" sz="6000" b="1" i="1" dirty="0" err="1"/>
              <a:t>Jesosy</a:t>
            </a:r>
            <a:r>
              <a:rPr lang="en-GB" sz="6000" b="1" i="1" dirty="0"/>
              <a:t> </a:t>
            </a:r>
            <a:r>
              <a:rPr lang="en-GB" sz="6000" b="1" i="1" dirty="0" err="1"/>
              <a:t>sy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rà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Ka </a:t>
            </a:r>
            <a:r>
              <a:rPr lang="en-GB" sz="6000" b="1" i="1" dirty="0" err="1"/>
              <a:t>afaka</a:t>
            </a:r>
            <a:r>
              <a:rPr lang="en-GB" sz="6000" b="1" i="1" dirty="0"/>
              <a:t> </a:t>
            </a:r>
            <a:r>
              <a:rPr lang="en-GB" sz="6000" b="1" i="1" dirty="0" err="1"/>
              <a:t>erý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tahotra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34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255</vt:lpstr>
      <vt:lpstr>1) Ny ran’ny Zanakondry latsaka    Namelona  ahy tany Golgota,    Ka io no tena vatofantsika    Maharitra ny tafio-drivotra.</vt:lpstr>
      <vt:lpstr>2) Raha voaratra noho ny otako,    Ka lany foana ny heriko,    Ny rany masina nalatsaka    No nahitako fahasitranana.</vt:lpstr>
      <vt:lpstr>3) Izao hira vao izao no mamiko,    Ka tonga tsy misaraka amiko    Ny ran’ny Zanakondry no mahay   Manavotra ahy mba ho an’ny  Ray.</vt:lpstr>
      <vt:lpstr>4) Raha ketraka sy kivy re ny fo,    Velomiko indray ny hirako    Ny amin’ny Jesosy sy ny rà    Ka afaka erý ny tahotra.</vt:lpstr>
    </vt:vector>
  </TitlesOfParts>
  <Company>Sweet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255</dc:title>
  <dc:creator>SWEET</dc:creator>
  <cp:lastModifiedBy>SONO</cp:lastModifiedBy>
  <cp:revision>3</cp:revision>
  <dcterms:created xsi:type="dcterms:W3CDTF">2013-04-17T05:26:48Z</dcterms:created>
  <dcterms:modified xsi:type="dcterms:W3CDTF">2014-08-02T18:43:13Z</dcterms:modified>
</cp:coreProperties>
</file>