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3" r:id="rId6"/>
    <p:sldId id="259" r:id="rId7"/>
    <p:sldId id="264" r:id="rId8"/>
    <p:sldId id="260" r:id="rId9"/>
    <p:sldId id="265" r:id="rId10"/>
    <p:sldId id="261" r:id="rId11"/>
    <p:sldId id="266" r:id="rId12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90" y="-30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BB73-2BB4-4631-BEF6-7AE4C22DD934}" type="datetimeFigureOut">
              <a:rPr lang="fr-FR" smtClean="0"/>
              <a:t>24/12/2014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DFF0-3130-491A-8D66-98E5E44D791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BB73-2BB4-4631-BEF6-7AE4C22DD934}" type="datetimeFigureOut">
              <a:rPr lang="fr-FR" smtClean="0"/>
              <a:t>24/12/2014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DFF0-3130-491A-8D66-98E5E44D791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BB73-2BB4-4631-BEF6-7AE4C22DD934}" type="datetimeFigureOut">
              <a:rPr lang="fr-FR" smtClean="0"/>
              <a:t>24/12/2014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DFF0-3130-491A-8D66-98E5E44D791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BB73-2BB4-4631-BEF6-7AE4C22DD934}" type="datetimeFigureOut">
              <a:rPr lang="fr-FR" smtClean="0"/>
              <a:t>24/12/2014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DFF0-3130-491A-8D66-98E5E44D791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BB73-2BB4-4631-BEF6-7AE4C22DD934}" type="datetimeFigureOut">
              <a:rPr lang="fr-FR" smtClean="0"/>
              <a:t>24/12/2014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DFF0-3130-491A-8D66-98E5E44D791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BB73-2BB4-4631-BEF6-7AE4C22DD934}" type="datetimeFigureOut">
              <a:rPr lang="fr-FR" smtClean="0"/>
              <a:t>24/12/2014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DFF0-3130-491A-8D66-98E5E44D791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BB73-2BB4-4631-BEF6-7AE4C22DD934}" type="datetimeFigureOut">
              <a:rPr lang="fr-FR" smtClean="0"/>
              <a:t>24/12/2014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DFF0-3130-491A-8D66-98E5E44D791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BB73-2BB4-4631-BEF6-7AE4C22DD934}" type="datetimeFigureOut">
              <a:rPr lang="fr-FR" smtClean="0"/>
              <a:t>24/12/2014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DFF0-3130-491A-8D66-98E5E44D791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BB73-2BB4-4631-BEF6-7AE4C22DD934}" type="datetimeFigureOut">
              <a:rPr lang="fr-FR" smtClean="0"/>
              <a:t>24/12/2014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DFF0-3130-491A-8D66-98E5E44D791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BB73-2BB4-4631-BEF6-7AE4C22DD934}" type="datetimeFigureOut">
              <a:rPr lang="fr-FR" smtClean="0"/>
              <a:t>24/12/2014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DFF0-3130-491A-8D66-98E5E44D791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BB73-2BB4-4631-BEF6-7AE4C22DD934}" type="datetimeFigureOut">
              <a:rPr lang="fr-FR" smtClean="0"/>
              <a:t>24/12/2014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DFF0-3130-491A-8D66-98E5E44D791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EBB73-2BB4-4631-BEF6-7AE4C22DD934}" type="datetimeFigureOut">
              <a:rPr lang="fr-FR" smtClean="0"/>
              <a:t>24/12/2014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0DFF0-3130-491A-8D66-98E5E44D7911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419622"/>
            <a:ext cx="7772400" cy="1102519"/>
          </a:xfrm>
        </p:spPr>
        <p:txBody>
          <a:bodyPr>
            <a:noAutofit/>
          </a:bodyPr>
          <a:lstStyle/>
          <a:p>
            <a:r>
              <a:rPr lang="fr-FR" sz="19900" b="1" dirty="0" smtClean="0">
                <a:solidFill>
                  <a:schemeClr val="bg1"/>
                </a:solidFill>
              </a:rPr>
              <a:t>256</a:t>
            </a:r>
            <a:endParaRPr lang="fr-FR" sz="19900" b="1" dirty="0">
              <a:solidFill>
                <a:schemeClr val="bg1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428611"/>
            <a:ext cx="9144000" cy="4179123"/>
          </a:xfrm>
        </p:spPr>
        <p:txBody>
          <a:bodyPr>
            <a:normAutofit/>
          </a:bodyPr>
          <a:lstStyle/>
          <a:p>
            <a:r>
              <a:rPr lang="en-GB" sz="6000" b="1" dirty="0" smtClean="0"/>
              <a:t>5) </a:t>
            </a:r>
            <a:r>
              <a:rPr lang="en-GB" sz="6000" b="1" dirty="0" err="1"/>
              <a:t>Hianao</a:t>
            </a:r>
            <a:r>
              <a:rPr lang="en-GB" sz="6000" b="1" dirty="0"/>
              <a:t>, </a:t>
            </a:r>
            <a:r>
              <a:rPr lang="en-GB" sz="6000" b="1" dirty="0" err="1"/>
              <a:t>ry</a:t>
            </a:r>
            <a:r>
              <a:rPr lang="en-GB" sz="6000" b="1" dirty="0"/>
              <a:t> </a:t>
            </a:r>
            <a:r>
              <a:rPr lang="en-GB" sz="6000" b="1" dirty="0" err="1"/>
              <a:t>Tompon’aina</a:t>
            </a:r>
            <a:r>
              <a:rPr lang="en-GB" sz="6000" b="1" dirty="0"/>
              <a:t> !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Isaoranay</a:t>
            </a:r>
            <a:r>
              <a:rPr lang="en-GB" sz="6000" b="1" dirty="0" smtClean="0"/>
              <a:t> </a:t>
            </a:r>
            <a:r>
              <a:rPr lang="en-GB" sz="6000" b="1" dirty="0" err="1"/>
              <a:t>tokoa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Nanaiky</a:t>
            </a:r>
            <a:r>
              <a:rPr lang="en-GB" sz="6000" b="1" dirty="0" smtClean="0"/>
              <a:t> </a:t>
            </a:r>
            <a:r>
              <a:rPr lang="en-GB" sz="6000" b="1" dirty="0" err="1"/>
              <a:t>horatraina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Handefa</a:t>
            </a:r>
            <a:r>
              <a:rPr lang="en-GB" sz="6000" b="1" dirty="0" smtClean="0"/>
              <a:t> </a:t>
            </a:r>
            <a:r>
              <a:rPr lang="en-GB" sz="6000" b="1" dirty="0" err="1"/>
              <a:t>ony</a:t>
            </a:r>
            <a:r>
              <a:rPr lang="en-GB" sz="6000" b="1" dirty="0"/>
              <a:t> </a:t>
            </a:r>
            <a:r>
              <a:rPr lang="en-GB" sz="6000" b="1" dirty="0" err="1"/>
              <a:t>soa</a:t>
            </a:r>
            <a:r>
              <a:rPr lang="en-GB" sz="6000" b="1" dirty="0" smtClean="0"/>
              <a:t>,</a:t>
            </a:r>
            <a:endParaRPr lang="fr-FR" sz="60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428611"/>
            <a:ext cx="9144000" cy="4179123"/>
          </a:xfrm>
        </p:spPr>
        <p:txBody>
          <a:bodyPr>
            <a:normAutofit/>
          </a:bodyPr>
          <a:lstStyle/>
          <a:p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ranao</a:t>
            </a:r>
            <a:r>
              <a:rPr lang="en-GB" sz="6000" b="1" dirty="0"/>
              <a:t> </a:t>
            </a:r>
            <a:r>
              <a:rPr lang="en-GB" sz="6000" b="1" dirty="0" err="1"/>
              <a:t>tao</a:t>
            </a:r>
            <a:r>
              <a:rPr lang="en-GB" sz="6000" b="1" dirty="0"/>
              <a:t> </a:t>
            </a:r>
            <a:r>
              <a:rPr lang="en-GB" sz="6000" b="1" dirty="0" err="1"/>
              <a:t>Golgota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No </a:t>
            </a:r>
            <a:r>
              <a:rPr lang="en-GB" sz="6000" b="1" dirty="0" err="1"/>
              <a:t>iankinanay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/>
              <a:t>Fa</a:t>
            </a:r>
            <a:r>
              <a:rPr lang="en-GB" sz="6000" b="1" dirty="0"/>
              <a:t> </a:t>
            </a:r>
            <a:r>
              <a:rPr lang="en-GB" sz="6000" b="1" dirty="0" err="1"/>
              <a:t>mahadio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ota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/>
              <a:t>Mamelon</a:t>
            </a:r>
            <a:r>
              <a:rPr lang="en-GB" sz="6000" b="1" i="1" dirty="0" err="1"/>
              <a:t>a</a:t>
            </a:r>
            <a:r>
              <a:rPr lang="en-GB" sz="6000" b="1" dirty="0"/>
              <a:t> </a:t>
            </a:r>
            <a:r>
              <a:rPr lang="en-GB" sz="6000" b="1" dirty="0" err="1"/>
              <a:t>aina</a:t>
            </a:r>
            <a:r>
              <a:rPr lang="en-GB" sz="6000" b="1" dirty="0"/>
              <a:t> </a:t>
            </a:r>
            <a:r>
              <a:rPr lang="en-GB" sz="6000" b="1" dirty="0" err="1"/>
              <a:t>anay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3183500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85720" y="428611"/>
            <a:ext cx="8678768" cy="4179123"/>
          </a:xfrm>
        </p:spPr>
        <p:txBody>
          <a:bodyPr>
            <a:normAutofit/>
          </a:bodyPr>
          <a:lstStyle/>
          <a:p>
            <a:r>
              <a:rPr lang="en-GB" sz="6600" b="1" dirty="0" smtClean="0"/>
              <a:t>1) </a:t>
            </a:r>
            <a:r>
              <a:rPr lang="en-GB" sz="6600" b="1" dirty="0" err="1"/>
              <a:t>Mivoaka</a:t>
            </a:r>
            <a:r>
              <a:rPr lang="en-GB" sz="6600" b="1" dirty="0"/>
              <a:t> </a:t>
            </a:r>
            <a:r>
              <a:rPr lang="en-GB" sz="6600" b="1" dirty="0" err="1"/>
              <a:t>ao</a:t>
            </a:r>
            <a:r>
              <a:rPr lang="en-GB" sz="6600" b="1" dirty="0"/>
              <a:t> </a:t>
            </a:r>
            <a:r>
              <a:rPr lang="en-GB" sz="6600" b="1" dirty="0" err="1"/>
              <a:t>Golgota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i="1" dirty="0" err="1" smtClean="0"/>
              <a:t>I</a:t>
            </a:r>
            <a:r>
              <a:rPr lang="en-GB" sz="6600" b="1" dirty="0" err="1" smtClean="0"/>
              <a:t>lay</a:t>
            </a:r>
            <a:r>
              <a:rPr lang="en-GB" sz="6600" b="1" dirty="0" smtClean="0"/>
              <a:t> </a:t>
            </a:r>
            <a:r>
              <a:rPr lang="en-GB" sz="6600" b="1" dirty="0" err="1"/>
              <a:t>renirano</a:t>
            </a:r>
            <a:r>
              <a:rPr lang="en-GB" sz="6600" b="1" dirty="0"/>
              <a:t> </a:t>
            </a:r>
            <a:r>
              <a:rPr lang="en-GB" sz="6600" b="1" dirty="0" err="1"/>
              <a:t>soa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Iantsoana</a:t>
            </a:r>
            <a:r>
              <a:rPr lang="en-GB" sz="6600" b="1" dirty="0" smtClean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mpanota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Ho</a:t>
            </a:r>
            <a:r>
              <a:rPr lang="en-GB" sz="6600" b="1" dirty="0" smtClean="0"/>
              <a:t> </a:t>
            </a:r>
            <a:r>
              <a:rPr lang="en-GB" sz="6600" b="1" dirty="0"/>
              <a:t>any </a:t>
            </a:r>
            <a:r>
              <a:rPr lang="en-GB" sz="6600" b="1" dirty="0" err="1"/>
              <a:t>avokoa</a:t>
            </a:r>
            <a:r>
              <a:rPr lang="en-GB" sz="6600" b="1" dirty="0"/>
              <a:t> </a:t>
            </a:r>
            <a:r>
              <a:rPr lang="en-GB" sz="6600" b="1" dirty="0" smtClean="0"/>
              <a:t>;   </a:t>
            </a:r>
            <a:endParaRPr lang="fr-FR" sz="66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85720" y="428611"/>
            <a:ext cx="8678768" cy="4179123"/>
          </a:xfrm>
        </p:spPr>
        <p:txBody>
          <a:bodyPr>
            <a:normAutofit/>
          </a:bodyPr>
          <a:lstStyle/>
          <a:p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ratran’ny</a:t>
            </a:r>
            <a:r>
              <a:rPr lang="en-GB" sz="6600" b="1" dirty="0"/>
              <a:t> </a:t>
            </a:r>
            <a:r>
              <a:rPr lang="en-GB" sz="6600" b="1" dirty="0" err="1"/>
              <a:t>Mpamonjy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smtClean="0"/>
              <a:t>No </a:t>
            </a:r>
            <a:r>
              <a:rPr lang="en-GB" sz="6600" b="1" dirty="0" err="1"/>
              <a:t>loharanon’io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Ka</a:t>
            </a:r>
            <a:r>
              <a:rPr lang="en-GB" sz="6600" b="1" dirty="0" smtClean="0"/>
              <a:t> </a:t>
            </a:r>
            <a:r>
              <a:rPr lang="en-GB" sz="6600" b="1" dirty="0" err="1"/>
              <a:t>ony</a:t>
            </a:r>
            <a:r>
              <a:rPr lang="en-GB" sz="6600" b="1" dirty="0"/>
              <a:t> </a:t>
            </a:r>
            <a:r>
              <a:rPr lang="en-GB" sz="6600" b="1" dirty="0" err="1"/>
              <a:t>mahavonjy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Sy</a:t>
            </a:r>
            <a:r>
              <a:rPr lang="en-GB" sz="6600" b="1" dirty="0" smtClean="0"/>
              <a:t> </a:t>
            </a:r>
            <a:r>
              <a:rPr lang="en-GB" sz="6600" b="1" dirty="0" err="1"/>
              <a:t>tena</a:t>
            </a:r>
            <a:r>
              <a:rPr lang="en-GB" sz="6600" b="1" dirty="0"/>
              <a:t> </a:t>
            </a:r>
            <a:r>
              <a:rPr lang="en-GB" sz="6600" b="1" dirty="0" err="1"/>
              <a:t>mahadio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909215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428611"/>
            <a:ext cx="9144000" cy="4179123"/>
          </a:xfrm>
        </p:spPr>
        <p:txBody>
          <a:bodyPr>
            <a:noAutofit/>
          </a:bodyPr>
          <a:lstStyle/>
          <a:p>
            <a:r>
              <a:rPr lang="en-GB" sz="7200" b="1" dirty="0" smtClean="0"/>
              <a:t>2) </a:t>
            </a:r>
            <a:r>
              <a:rPr lang="en-GB" sz="7200" b="1" dirty="0" err="1"/>
              <a:t>Mamelona</a:t>
            </a:r>
            <a:r>
              <a:rPr lang="en-GB" sz="7200" b="1" dirty="0"/>
              <a:t>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tany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i="1" dirty="0" err="1" smtClean="0"/>
              <a:t>I</a:t>
            </a:r>
            <a:r>
              <a:rPr lang="en-GB" sz="7200" b="1" dirty="0" err="1" smtClean="0"/>
              <a:t>ty</a:t>
            </a:r>
            <a:r>
              <a:rPr lang="en-GB" sz="7200" b="1" dirty="0" smtClean="0"/>
              <a:t> </a:t>
            </a:r>
            <a:r>
              <a:rPr lang="en-GB" sz="7200" b="1" dirty="0" err="1"/>
              <a:t>ony</a:t>
            </a:r>
            <a:r>
              <a:rPr lang="en-GB" sz="7200" b="1" dirty="0"/>
              <a:t> </a:t>
            </a:r>
            <a:r>
              <a:rPr lang="en-GB" sz="7200" b="1" dirty="0" err="1"/>
              <a:t>soa</a:t>
            </a:r>
            <a:r>
              <a:rPr lang="en-GB" sz="7200" b="1" dirty="0"/>
              <a:t> </a:t>
            </a:r>
            <a:r>
              <a:rPr lang="en-GB" sz="7200" b="1" dirty="0" err="1"/>
              <a:t>ity</a:t>
            </a:r>
            <a:r>
              <a:rPr lang="en-GB" sz="7200" b="1" dirty="0"/>
              <a:t>,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 err="1" smtClean="0"/>
              <a:t>Izay</a:t>
            </a:r>
            <a:r>
              <a:rPr lang="en-GB" sz="7200" b="1" dirty="0" smtClean="0"/>
              <a:t> </a:t>
            </a:r>
            <a:r>
              <a:rPr lang="en-GB" sz="7200" b="1" dirty="0" err="1"/>
              <a:t>rehetra</a:t>
            </a:r>
            <a:r>
              <a:rPr lang="en-GB" sz="7200" b="1" dirty="0"/>
              <a:t> </a:t>
            </a:r>
            <a:r>
              <a:rPr lang="en-GB" sz="7200" b="1" dirty="0" err="1"/>
              <a:t>ombany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 err="1" smtClean="0"/>
              <a:t>Miadana</a:t>
            </a:r>
            <a:r>
              <a:rPr lang="en-GB" sz="7200" b="1" dirty="0" smtClean="0"/>
              <a:t> </a:t>
            </a:r>
            <a:r>
              <a:rPr lang="en-GB" sz="7200" b="1" dirty="0" err="1"/>
              <a:t>erý</a:t>
            </a:r>
            <a:r>
              <a:rPr lang="en-GB" sz="7200" b="1" dirty="0" smtClean="0"/>
              <a:t>,</a:t>
            </a:r>
            <a:endParaRPr lang="fr-FR" sz="72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428611"/>
            <a:ext cx="9144000" cy="4179123"/>
          </a:xfrm>
        </p:spPr>
        <p:txBody>
          <a:bodyPr>
            <a:noAutofit/>
          </a:bodyPr>
          <a:lstStyle/>
          <a:p>
            <a:r>
              <a:rPr lang="en-GB" sz="7200" b="1" dirty="0" err="1"/>
              <a:t>Vahoak</a:t>
            </a:r>
            <a:r>
              <a:rPr lang="en-GB" sz="7200" b="1" i="1" dirty="0" err="1"/>
              <a:t>a</a:t>
            </a:r>
            <a:r>
              <a:rPr lang="en-GB" sz="7200" b="1" dirty="0"/>
              <a:t> an-</a:t>
            </a:r>
            <a:r>
              <a:rPr lang="en-GB" sz="7200" b="1" dirty="0" err="1"/>
              <a:t>tapitrisa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 err="1"/>
              <a:t>Izay</a:t>
            </a:r>
            <a:r>
              <a:rPr lang="en-GB" sz="7200" b="1" dirty="0"/>
              <a:t> </a:t>
            </a:r>
            <a:r>
              <a:rPr lang="en-GB" sz="7200" b="1" dirty="0" err="1"/>
              <a:t>misotro</a:t>
            </a:r>
            <a:r>
              <a:rPr lang="en-GB" sz="7200" b="1" dirty="0"/>
              <a:t> </a:t>
            </a:r>
            <a:r>
              <a:rPr lang="en-GB" sz="7200" b="1" dirty="0" err="1"/>
              <a:t>ao</a:t>
            </a:r>
            <a:r>
              <a:rPr lang="en-GB" sz="7200" b="1" dirty="0"/>
              <a:t>,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 err="1"/>
              <a:t>Mahita</a:t>
            </a:r>
            <a:r>
              <a:rPr lang="en-GB" sz="7200" b="1" dirty="0"/>
              <a:t> </a:t>
            </a:r>
            <a:r>
              <a:rPr lang="en-GB" sz="7200" b="1" dirty="0" err="1"/>
              <a:t>Paradisa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 err="1"/>
              <a:t>Sy</a:t>
            </a:r>
            <a:r>
              <a:rPr lang="en-GB" sz="7200" b="1" dirty="0"/>
              <a:t> </a:t>
            </a:r>
            <a:r>
              <a:rPr lang="en-GB" sz="7200" b="1" dirty="0" err="1"/>
              <a:t>fiainana</a:t>
            </a:r>
            <a:r>
              <a:rPr lang="en-GB" sz="7200" b="1" dirty="0"/>
              <a:t>  </a:t>
            </a:r>
            <a:r>
              <a:rPr lang="en-GB" sz="7200" b="1" dirty="0" err="1"/>
              <a:t>vaovao</a:t>
            </a:r>
            <a:r>
              <a:rPr lang="en-GB" sz="7200" b="1" dirty="0"/>
              <a:t>.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4113316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428611"/>
            <a:ext cx="9144000" cy="4179123"/>
          </a:xfrm>
        </p:spPr>
        <p:txBody>
          <a:bodyPr>
            <a:noAutofit/>
          </a:bodyPr>
          <a:lstStyle/>
          <a:p>
            <a:r>
              <a:rPr lang="en-GB" sz="7200" b="1" dirty="0" smtClean="0"/>
              <a:t>3)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fo</a:t>
            </a:r>
            <a:r>
              <a:rPr lang="en-GB" sz="7200" b="1" dirty="0"/>
              <a:t> </a:t>
            </a:r>
            <a:r>
              <a:rPr lang="en-GB" sz="7200" b="1" dirty="0" err="1"/>
              <a:t>izay</a:t>
            </a:r>
            <a:r>
              <a:rPr lang="en-GB" sz="7200" b="1" dirty="0"/>
              <a:t> </a:t>
            </a:r>
            <a:r>
              <a:rPr lang="en-GB" sz="7200" b="1" dirty="0" err="1"/>
              <a:t>maratra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 err="1" smtClean="0"/>
              <a:t>Ka</a:t>
            </a:r>
            <a:r>
              <a:rPr lang="en-GB" sz="7200" b="1" dirty="0" smtClean="0"/>
              <a:t> </a:t>
            </a:r>
            <a:r>
              <a:rPr lang="en-GB" sz="7200" b="1" dirty="0" err="1"/>
              <a:t>entina</a:t>
            </a:r>
            <a:r>
              <a:rPr lang="en-GB" sz="7200" b="1" dirty="0"/>
              <a:t> </a:t>
            </a:r>
            <a:r>
              <a:rPr lang="en-GB" sz="7200" b="1" dirty="0" err="1"/>
              <a:t>mankeo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 err="1" smtClean="0"/>
              <a:t>Ny</a:t>
            </a:r>
            <a:r>
              <a:rPr lang="en-GB" sz="7200" b="1" dirty="0" smtClean="0"/>
              <a:t> </a:t>
            </a:r>
            <a:r>
              <a:rPr lang="en-GB" sz="7200" b="1" dirty="0" err="1"/>
              <a:t>ory</a:t>
            </a:r>
            <a:r>
              <a:rPr lang="en-GB" sz="7200" b="1" dirty="0"/>
              <a:t> </a:t>
            </a:r>
            <a:r>
              <a:rPr lang="en-GB" sz="7200" b="1" dirty="0" err="1"/>
              <a:t>sy</a:t>
            </a:r>
            <a:r>
              <a:rPr lang="en-GB" sz="7200" b="1" dirty="0"/>
              <a:t> </a:t>
            </a:r>
            <a:r>
              <a:rPr lang="en-GB" sz="7200" b="1" dirty="0" err="1"/>
              <a:t>mahantra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 err="1" smtClean="0"/>
              <a:t>Izay</a:t>
            </a:r>
            <a:r>
              <a:rPr lang="en-GB" sz="7200" b="1" dirty="0" smtClean="0"/>
              <a:t> </a:t>
            </a:r>
            <a:r>
              <a:rPr lang="en-GB" sz="7200" b="1" dirty="0" err="1"/>
              <a:t>manatona</a:t>
            </a:r>
            <a:r>
              <a:rPr lang="en-GB" sz="7200" b="1" dirty="0"/>
              <a:t> </a:t>
            </a:r>
            <a:r>
              <a:rPr lang="en-GB" sz="7200" b="1" dirty="0" err="1"/>
              <a:t>eo</a:t>
            </a:r>
            <a:r>
              <a:rPr lang="en-GB" sz="7200" b="1" dirty="0" smtClean="0"/>
              <a:t>,</a:t>
            </a:r>
            <a:endParaRPr lang="fr-FR" sz="72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428611"/>
            <a:ext cx="9144000" cy="4179123"/>
          </a:xfrm>
        </p:spPr>
        <p:txBody>
          <a:bodyPr>
            <a:noAutofit/>
          </a:bodyPr>
          <a:lstStyle/>
          <a:p>
            <a:r>
              <a:rPr lang="en-GB" sz="7200" b="1" dirty="0" err="1"/>
              <a:t>Mahita</a:t>
            </a:r>
            <a:r>
              <a:rPr lang="en-GB" sz="7200" b="1" dirty="0"/>
              <a:t> </a:t>
            </a:r>
            <a:r>
              <a:rPr lang="en-GB" sz="7200" b="1" dirty="0" err="1"/>
              <a:t>fanafody</a:t>
            </a:r>
            <a:r>
              <a:rPr lang="en-GB" sz="7200" b="1" dirty="0"/>
              <a:t>,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 err="1"/>
              <a:t>Ka</a:t>
            </a:r>
            <a:r>
              <a:rPr lang="en-GB" sz="7200" b="1" dirty="0"/>
              <a:t> </a:t>
            </a:r>
            <a:r>
              <a:rPr lang="en-GB" sz="7200" b="1" dirty="0" err="1"/>
              <a:t>sitran</a:t>
            </a:r>
            <a:r>
              <a:rPr lang="en-GB" sz="7200" b="1" i="1" dirty="0" err="1"/>
              <a:t>a</a:t>
            </a:r>
            <a:r>
              <a:rPr lang="en-GB" sz="7200" b="1" dirty="0"/>
              <a:t> </a:t>
            </a:r>
            <a:r>
              <a:rPr lang="en-GB" sz="7200" b="1" dirty="0" err="1"/>
              <a:t>avokoa</a:t>
            </a:r>
            <a:r>
              <a:rPr lang="en-GB" sz="7200" b="1" dirty="0"/>
              <a:t>,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ota</a:t>
            </a:r>
            <a:r>
              <a:rPr lang="en-GB" sz="7200" b="1" dirty="0"/>
              <a:t> </a:t>
            </a:r>
            <a:r>
              <a:rPr lang="en-GB" sz="7200" b="1" dirty="0" err="1"/>
              <a:t>sy</a:t>
            </a:r>
            <a:r>
              <a:rPr lang="en-GB" sz="7200" b="1" dirty="0"/>
              <a:t>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rofy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 err="1"/>
              <a:t>Di</a:t>
            </a:r>
            <a:r>
              <a:rPr lang="en-GB" sz="7200" b="1" i="1" dirty="0" err="1"/>
              <a:t>a</a:t>
            </a:r>
            <a:r>
              <a:rPr lang="en-GB" sz="7200" b="1" dirty="0"/>
              <a:t>  </a:t>
            </a:r>
            <a:r>
              <a:rPr lang="en-GB" sz="7200" b="1" dirty="0" err="1"/>
              <a:t>afaka</a:t>
            </a:r>
            <a:r>
              <a:rPr lang="en-GB" sz="7200" b="1" dirty="0"/>
              <a:t> </a:t>
            </a:r>
            <a:r>
              <a:rPr lang="en-GB" sz="7200" b="1" dirty="0" err="1"/>
              <a:t>tokoa</a:t>
            </a:r>
            <a:r>
              <a:rPr lang="en-GB" sz="7200" b="1" dirty="0"/>
              <a:t>.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1931101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428611"/>
            <a:ext cx="9144000" cy="4179123"/>
          </a:xfrm>
        </p:spPr>
        <p:txBody>
          <a:bodyPr>
            <a:noAutofit/>
          </a:bodyPr>
          <a:lstStyle/>
          <a:p>
            <a:r>
              <a:rPr lang="en-GB" sz="7200" b="1" dirty="0" smtClean="0"/>
              <a:t>4) </a:t>
            </a:r>
            <a:r>
              <a:rPr lang="en-GB" sz="7200" b="1" dirty="0" err="1"/>
              <a:t>Fanahy</a:t>
            </a:r>
            <a:r>
              <a:rPr lang="en-GB" sz="7200" b="1" dirty="0"/>
              <a:t> be </a:t>
            </a:r>
            <a:r>
              <a:rPr lang="en-GB" sz="7200" b="1" dirty="0" err="1"/>
              <a:t>ahina</a:t>
            </a:r>
            <a:r>
              <a:rPr lang="en-GB" sz="7200" b="1" dirty="0"/>
              <a:t>,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 err="1" smtClean="0"/>
              <a:t>Avia</a:t>
            </a:r>
            <a:r>
              <a:rPr lang="en-GB" sz="7200" b="1" dirty="0" smtClean="0"/>
              <a:t> </a:t>
            </a:r>
            <a:r>
              <a:rPr lang="en-GB" sz="7200" b="1" dirty="0" err="1"/>
              <a:t>misotro</a:t>
            </a:r>
            <a:r>
              <a:rPr lang="en-GB" sz="7200" b="1" dirty="0"/>
              <a:t> </a:t>
            </a:r>
            <a:r>
              <a:rPr lang="en-GB" sz="7200" b="1" dirty="0" err="1"/>
              <a:t>ao</a:t>
            </a:r>
            <a:r>
              <a:rPr lang="en-GB" sz="7200" b="1" dirty="0"/>
              <a:t>,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 err="1" smtClean="0"/>
              <a:t>Fa</a:t>
            </a:r>
            <a:r>
              <a:rPr lang="en-GB" sz="7200" b="1" dirty="0" smtClean="0"/>
              <a:t> </a:t>
            </a:r>
            <a:r>
              <a:rPr lang="en-GB" sz="7200" b="1" dirty="0" err="1"/>
              <a:t>io</a:t>
            </a:r>
            <a:r>
              <a:rPr lang="en-GB" sz="7200" b="1" dirty="0"/>
              <a:t> no </a:t>
            </a:r>
            <a:r>
              <a:rPr lang="en-GB" sz="7200" b="1" dirty="0" err="1"/>
              <a:t>mampangina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 err="1" smtClean="0"/>
              <a:t>Ny</a:t>
            </a:r>
            <a:r>
              <a:rPr lang="en-GB" sz="7200" b="1" dirty="0" smtClean="0"/>
              <a:t> </a:t>
            </a:r>
            <a:r>
              <a:rPr lang="en-GB" sz="7200" b="1" dirty="0" err="1"/>
              <a:t>alahelonao</a:t>
            </a:r>
            <a:r>
              <a:rPr lang="en-GB" sz="7200" b="1" dirty="0"/>
              <a:t> </a:t>
            </a:r>
            <a:r>
              <a:rPr lang="en-GB" sz="7200" b="1" dirty="0" smtClean="0"/>
              <a:t>;</a:t>
            </a:r>
            <a:endParaRPr lang="fr-FR" sz="72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428611"/>
            <a:ext cx="9144000" cy="4179123"/>
          </a:xfrm>
        </p:spPr>
        <p:txBody>
          <a:bodyPr>
            <a:noAutofit/>
          </a:bodyPr>
          <a:lstStyle/>
          <a:p>
            <a:r>
              <a:rPr lang="en-GB" sz="7200" b="1" dirty="0" err="1"/>
              <a:t>Fanahy</a:t>
            </a:r>
            <a:r>
              <a:rPr lang="en-GB" sz="7200" b="1" dirty="0"/>
              <a:t> ô, </a:t>
            </a:r>
            <a:r>
              <a:rPr lang="en-GB" sz="7200" b="1" dirty="0" err="1"/>
              <a:t>hatony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i="1" dirty="0" err="1"/>
              <a:t>I</a:t>
            </a:r>
            <a:r>
              <a:rPr lang="en-GB" sz="7200" b="1" dirty="0" err="1"/>
              <a:t>ty</a:t>
            </a:r>
            <a:r>
              <a:rPr lang="en-GB" sz="7200" b="1" dirty="0"/>
              <a:t> </a:t>
            </a:r>
            <a:r>
              <a:rPr lang="en-GB" sz="7200" b="1" dirty="0" err="1"/>
              <a:t>ony</a:t>
            </a:r>
            <a:r>
              <a:rPr lang="en-GB" sz="7200" b="1" dirty="0"/>
              <a:t> </a:t>
            </a:r>
            <a:r>
              <a:rPr lang="en-GB" sz="7200" b="1" dirty="0" err="1"/>
              <a:t>soa</a:t>
            </a:r>
            <a:r>
              <a:rPr lang="en-GB" sz="7200" b="1" dirty="0"/>
              <a:t> </a:t>
            </a:r>
            <a:r>
              <a:rPr lang="en-GB" sz="7200" b="1" dirty="0" err="1"/>
              <a:t>ity</a:t>
            </a:r>
            <a:r>
              <a:rPr lang="en-GB" sz="7200" b="1" dirty="0"/>
              <a:t>,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 err="1"/>
              <a:t>Fa</a:t>
            </a:r>
            <a:r>
              <a:rPr lang="en-GB" sz="7200" b="1" dirty="0"/>
              <a:t> </a:t>
            </a:r>
            <a:r>
              <a:rPr lang="en-GB" sz="7200" b="1" dirty="0" err="1"/>
              <a:t>io</a:t>
            </a:r>
            <a:r>
              <a:rPr lang="en-GB" sz="7200" b="1" dirty="0"/>
              <a:t> no </a:t>
            </a:r>
            <a:r>
              <a:rPr lang="en-GB" sz="7200" b="1" dirty="0" err="1"/>
              <a:t>mahatòny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fanirianao</a:t>
            </a:r>
            <a:r>
              <a:rPr lang="en-GB" sz="7200" b="1" dirty="0"/>
              <a:t> </a:t>
            </a:r>
            <a:r>
              <a:rPr lang="en-GB" sz="7200" b="1" dirty="0" err="1"/>
              <a:t>atý</a:t>
            </a:r>
            <a:r>
              <a:rPr lang="en-GB" sz="7200" b="1" dirty="0"/>
              <a:t>.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915629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46</Words>
  <Application>Microsoft Office PowerPoint</Application>
  <PresentationFormat>Affichage à l'écran (16:9)</PresentationFormat>
  <Paragraphs>11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Thème Office</vt:lpstr>
      <vt:lpstr>256</vt:lpstr>
      <vt:lpstr>1) Mivoaka ao Golgota Ilay renirano soa Iantsoana ny mpanota Ho any avokoa ;   </vt:lpstr>
      <vt:lpstr>Ny ratran’ny Mpamonjy No loharanon’io, Ka ony mahavonjy Sy tena mahadio.</vt:lpstr>
      <vt:lpstr>2) Mamelona ny tany Ity ony soa ity, Izay rehetra ombany Miadana erý,</vt:lpstr>
      <vt:lpstr>Vahoaka an-tapitrisa Izay misotro ao, Mahita Paradisa Sy fiainana  vaovao.</vt:lpstr>
      <vt:lpstr>3) Ny fo izay maratra Ka entina mankeo Ny ory sy mahantra Izay manatona eo,</vt:lpstr>
      <vt:lpstr>Mahita fanafody, Ka sitrana avokoa, Ny ota sy ny rofy Dia  afaka tokoa.</vt:lpstr>
      <vt:lpstr>4) Fanahy be ahina, Avia misotro ao, Fa io no mampangina Ny alahelonao ;</vt:lpstr>
      <vt:lpstr>Fanahy ô, hatony Ity ony soa ity, Fa io no mahatòny Ny fanirianao atý.</vt:lpstr>
      <vt:lpstr>5) Hianao, ry Tompon’aina ! Isaoranay tokoa, Nanaiky horatraina Handefa ony soa,</vt:lpstr>
      <vt:lpstr>Ny ranao tao Golgota No iankinanay, Fa mahadio ny ota, Mamelona aina anay.</vt:lpstr>
    </vt:vector>
  </TitlesOfParts>
  <Company>Sweet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256</dc:title>
  <dc:creator>SWEET</dc:creator>
  <cp:lastModifiedBy>ami</cp:lastModifiedBy>
  <cp:revision>5</cp:revision>
  <dcterms:created xsi:type="dcterms:W3CDTF">2013-04-17T05:37:26Z</dcterms:created>
  <dcterms:modified xsi:type="dcterms:W3CDTF">2014-12-24T20:10:14Z</dcterms:modified>
</cp:coreProperties>
</file>