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810" y="-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07/09/2014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07/09/2014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07/09/2014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07/09/2014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07/09/2014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07/09/2014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07/09/2014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07/09/2014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07/09/2014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07/09/2014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07/09/2014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  <a:alpha val="3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07/09/2014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FFPM 257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b="1" dirty="0" err="1"/>
              <a:t>Ry</a:t>
            </a:r>
            <a:r>
              <a:rPr lang="en-GB" b="1" dirty="0"/>
              <a:t> </a:t>
            </a:r>
            <a:r>
              <a:rPr lang="en-GB" b="1" dirty="0" err="1"/>
              <a:t>Jesosy</a:t>
            </a:r>
            <a:r>
              <a:rPr lang="en-GB" b="1" dirty="0"/>
              <a:t> ô ! </a:t>
            </a:r>
            <a:r>
              <a:rPr lang="en-GB" b="1" dirty="0" err="1" smtClean="0"/>
              <a:t>indreto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34315406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 flipH="1">
            <a:off x="0" y="656565"/>
            <a:ext cx="91440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6600" b="1" dirty="0"/>
              <a:t>5 </a:t>
            </a:r>
            <a:r>
              <a:rPr lang="en-GB" sz="6600" b="1" dirty="0" err="1"/>
              <a:t>Indro</a:t>
            </a:r>
            <a:r>
              <a:rPr lang="en-GB" sz="6600" b="1" dirty="0"/>
              <a:t>, </a:t>
            </a:r>
            <a:r>
              <a:rPr lang="en-GB" sz="6600" b="1" dirty="0" err="1"/>
              <a:t>miankohoka</a:t>
            </a:r>
            <a:r>
              <a:rPr lang="en-GB" sz="6600" b="1" dirty="0"/>
              <a:t> </a:t>
            </a:r>
            <a:r>
              <a:rPr lang="en-GB" sz="6600" b="1" dirty="0" err="1"/>
              <a:t>aho</a:t>
            </a:r>
            <a:r>
              <a:rPr lang="en-GB" sz="6600" b="1" dirty="0"/>
              <a:t>,</a:t>
            </a:r>
            <a:endParaRPr lang="fr-FR" sz="6600" b="1" dirty="0"/>
          </a:p>
          <a:p>
            <a:pPr algn="ctr"/>
            <a:r>
              <a:rPr lang="en-GB" sz="6600" b="1" dirty="0"/>
              <a:t>    </a:t>
            </a:r>
            <a:r>
              <a:rPr lang="en-GB" sz="6600" b="1" dirty="0" err="1"/>
              <a:t>Tompo</a:t>
            </a:r>
            <a:r>
              <a:rPr lang="en-GB" sz="6600" b="1" dirty="0"/>
              <a:t> ô ! </a:t>
            </a:r>
            <a:r>
              <a:rPr lang="en-GB" sz="6600" b="1" dirty="0" err="1"/>
              <a:t>ka</a:t>
            </a:r>
            <a:r>
              <a:rPr lang="en-GB" sz="6600" b="1" dirty="0"/>
              <a:t> </a:t>
            </a:r>
            <a:r>
              <a:rPr lang="en-GB" sz="6600" b="1" dirty="0" err="1"/>
              <a:t>mitalaho</a:t>
            </a:r>
            <a:endParaRPr lang="fr-FR" sz="6600" b="1" dirty="0"/>
          </a:p>
          <a:p>
            <a:pPr algn="ctr"/>
            <a:r>
              <a:rPr lang="en-GB" sz="6600" b="1" dirty="0"/>
              <a:t>   </a:t>
            </a:r>
            <a:r>
              <a:rPr lang="en-GB" sz="6600" b="1" dirty="0" err="1"/>
              <a:t>Eto</a:t>
            </a:r>
            <a:r>
              <a:rPr lang="en-GB" sz="6600" b="1" dirty="0"/>
              <a:t> </a:t>
            </a:r>
            <a:r>
              <a:rPr lang="en-GB" sz="6600" b="1" dirty="0" err="1"/>
              <a:t>anatrehanao</a:t>
            </a:r>
            <a:r>
              <a:rPr lang="en-GB" sz="6600" b="1" dirty="0"/>
              <a:t> </a:t>
            </a:r>
            <a:r>
              <a:rPr lang="en-GB" sz="6600" b="1" dirty="0" smtClean="0"/>
              <a:t>;</a:t>
            </a:r>
            <a:endParaRPr lang="fr-FR" sz="66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0495423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 flipH="1">
            <a:off x="0" y="656565"/>
            <a:ext cx="91440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6600" b="1" dirty="0" smtClean="0"/>
              <a:t>    </a:t>
            </a:r>
            <a:r>
              <a:rPr lang="en-GB" sz="6600" b="1" dirty="0" err="1"/>
              <a:t>Aza</a:t>
            </a:r>
            <a:r>
              <a:rPr lang="en-GB" sz="6600" b="1" dirty="0"/>
              <a:t> </a:t>
            </a:r>
            <a:r>
              <a:rPr lang="en-GB" sz="6600" b="1" dirty="0" err="1"/>
              <a:t>mba</a:t>
            </a:r>
            <a:r>
              <a:rPr lang="en-GB" sz="6600" b="1" dirty="0"/>
              <a:t> </a:t>
            </a:r>
            <a:r>
              <a:rPr lang="en-GB" sz="6600" b="1" dirty="0" err="1"/>
              <a:t>manary</a:t>
            </a:r>
            <a:r>
              <a:rPr lang="en-GB" sz="6600" b="1" dirty="0"/>
              <a:t> </a:t>
            </a:r>
            <a:r>
              <a:rPr lang="en-GB" sz="6600" b="1" dirty="0" err="1"/>
              <a:t>ahy</a:t>
            </a:r>
            <a:r>
              <a:rPr lang="en-GB" sz="6600" b="1" dirty="0"/>
              <a:t>,</a:t>
            </a:r>
            <a:endParaRPr lang="fr-FR" sz="6600" b="1" dirty="0"/>
          </a:p>
          <a:p>
            <a:pPr algn="ctr"/>
            <a:r>
              <a:rPr lang="en-GB" sz="6600" b="1" i="1" dirty="0" err="1" smtClean="0"/>
              <a:t>I</a:t>
            </a:r>
            <a:r>
              <a:rPr lang="en-GB" sz="6600" b="1" dirty="0" err="1" smtClean="0"/>
              <a:t>zay</a:t>
            </a:r>
            <a:r>
              <a:rPr lang="en-GB" sz="6600" b="1" dirty="0" smtClean="0"/>
              <a:t> </a:t>
            </a:r>
            <a:r>
              <a:rPr lang="en-GB" sz="6600" b="1" dirty="0" err="1"/>
              <a:t>misento</a:t>
            </a:r>
            <a:r>
              <a:rPr lang="en-GB" sz="6600" b="1" dirty="0"/>
              <a:t> </a:t>
            </a:r>
            <a:r>
              <a:rPr lang="en-GB" sz="6600" b="1" dirty="0" err="1"/>
              <a:t>sy</a:t>
            </a:r>
            <a:r>
              <a:rPr lang="en-GB" sz="6600" b="1" dirty="0"/>
              <a:t> </a:t>
            </a:r>
            <a:r>
              <a:rPr lang="en-GB" sz="6600" b="1" dirty="0" err="1"/>
              <a:t>manahy</a:t>
            </a:r>
            <a:r>
              <a:rPr lang="en-GB" sz="6600" b="1" dirty="0"/>
              <a:t>,</a:t>
            </a:r>
            <a:endParaRPr lang="fr-FR" sz="6600" b="1" dirty="0"/>
          </a:p>
          <a:p>
            <a:pPr algn="ctr"/>
            <a:r>
              <a:rPr lang="en-GB" sz="6600" b="1" dirty="0"/>
              <a:t>    </a:t>
            </a:r>
            <a:r>
              <a:rPr lang="en-GB" sz="6600" b="1" dirty="0" err="1"/>
              <a:t>Mamelà</a:t>
            </a:r>
            <a:r>
              <a:rPr lang="en-GB" sz="6600" b="1" dirty="0"/>
              <a:t> </a:t>
            </a:r>
            <a:r>
              <a:rPr lang="en-GB" sz="6600" b="1" dirty="0" err="1"/>
              <a:t>ny</a:t>
            </a:r>
            <a:r>
              <a:rPr lang="en-GB" sz="6600" b="1" dirty="0"/>
              <a:t> </a:t>
            </a:r>
            <a:r>
              <a:rPr lang="en-GB" sz="6600" b="1" dirty="0" err="1"/>
              <a:t>heloko</a:t>
            </a:r>
            <a:r>
              <a:rPr lang="en-GB" sz="6600" b="1" dirty="0"/>
              <a:t> !</a:t>
            </a:r>
            <a:endParaRPr lang="fr-FR" sz="66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9484911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 flipH="1">
            <a:off x="0" y="656565"/>
            <a:ext cx="9144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6000" b="1" dirty="0"/>
              <a:t>6 </a:t>
            </a:r>
            <a:r>
              <a:rPr lang="en-GB" sz="6000" b="1" dirty="0" err="1"/>
              <a:t>Ry</a:t>
            </a:r>
            <a:r>
              <a:rPr lang="en-GB" sz="6000" b="1" dirty="0"/>
              <a:t> </a:t>
            </a:r>
            <a:r>
              <a:rPr lang="en-GB" sz="6000" b="1" dirty="0" err="1"/>
              <a:t>Mpisolo</a:t>
            </a:r>
            <a:r>
              <a:rPr lang="en-GB" sz="6000" b="1" dirty="0"/>
              <a:t> </a:t>
            </a:r>
            <a:r>
              <a:rPr lang="en-GB" sz="6000" b="1" dirty="0" err="1"/>
              <a:t>ny</a:t>
            </a:r>
            <a:r>
              <a:rPr lang="en-GB" sz="6000" b="1" dirty="0"/>
              <a:t> </a:t>
            </a:r>
            <a:r>
              <a:rPr lang="en-GB" sz="6000" b="1" dirty="0" err="1"/>
              <a:t>mpanota</a:t>
            </a:r>
            <a:r>
              <a:rPr lang="en-GB" sz="6000" b="1" dirty="0"/>
              <a:t>,</a:t>
            </a:r>
            <a:endParaRPr lang="fr-FR" sz="6000" b="1" dirty="0"/>
          </a:p>
          <a:p>
            <a:pPr algn="ctr"/>
            <a:r>
              <a:rPr lang="en-GB" sz="6000" b="1" i="1" dirty="0" err="1" smtClean="0"/>
              <a:t>I</a:t>
            </a:r>
            <a:r>
              <a:rPr lang="en-GB" sz="6000" b="1" dirty="0" err="1" smtClean="0"/>
              <a:t>zay</a:t>
            </a:r>
            <a:r>
              <a:rPr lang="en-GB" sz="6000" b="1" dirty="0" smtClean="0"/>
              <a:t> </a:t>
            </a:r>
            <a:r>
              <a:rPr lang="en-GB" sz="6000" b="1" dirty="0" err="1"/>
              <a:t>nandoa</a:t>
            </a:r>
            <a:r>
              <a:rPr lang="en-GB" sz="6000" b="1" dirty="0"/>
              <a:t> </a:t>
            </a:r>
            <a:r>
              <a:rPr lang="en-GB" sz="6000" b="1" dirty="0" err="1"/>
              <a:t>ny</a:t>
            </a:r>
            <a:r>
              <a:rPr lang="en-GB" sz="6000" b="1" dirty="0"/>
              <a:t> </a:t>
            </a:r>
            <a:r>
              <a:rPr lang="en-GB" sz="6000" b="1" dirty="0" err="1"/>
              <a:t>tambin’ota</a:t>
            </a:r>
            <a:r>
              <a:rPr lang="en-GB" sz="6000" b="1" dirty="0"/>
              <a:t>,</a:t>
            </a:r>
            <a:endParaRPr lang="fr-FR" sz="6000" b="1" dirty="0"/>
          </a:p>
          <a:p>
            <a:pPr algn="ctr"/>
            <a:r>
              <a:rPr lang="en-GB" sz="6000" b="1" dirty="0"/>
              <a:t>   </a:t>
            </a:r>
            <a:r>
              <a:rPr lang="en-GB" sz="6000" b="1" dirty="0" err="1"/>
              <a:t>Latsa-dra</a:t>
            </a:r>
            <a:r>
              <a:rPr lang="en-GB" sz="6000" b="1" dirty="0"/>
              <a:t> </a:t>
            </a:r>
            <a:r>
              <a:rPr lang="en-GB" sz="6000" b="1" dirty="0" err="1"/>
              <a:t>ny</a:t>
            </a:r>
            <a:r>
              <a:rPr lang="en-GB" sz="6000" b="1" dirty="0"/>
              <a:t> </a:t>
            </a:r>
            <a:r>
              <a:rPr lang="en-GB" sz="6000" b="1" dirty="0" err="1"/>
              <a:t>tenanao</a:t>
            </a:r>
            <a:r>
              <a:rPr lang="en-GB" sz="6000" b="1" dirty="0" smtClean="0"/>
              <a:t>,</a:t>
            </a:r>
            <a:endParaRPr lang="fr-FR" sz="6000" b="1" dirty="0"/>
          </a:p>
        </p:txBody>
      </p:sp>
    </p:spTree>
    <p:extLst>
      <p:ext uri="{BB962C8B-B14F-4D97-AF65-F5344CB8AC3E}">
        <p14:creationId xmlns:p14="http://schemas.microsoft.com/office/powerpoint/2010/main" val="30154690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 flipH="1">
            <a:off x="0" y="656565"/>
            <a:ext cx="91440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6600" b="1" dirty="0" err="1" smtClean="0"/>
              <a:t>Raisiko</a:t>
            </a:r>
            <a:r>
              <a:rPr lang="en-GB" sz="6600" b="1" dirty="0" smtClean="0"/>
              <a:t> </a:t>
            </a:r>
            <a:r>
              <a:rPr lang="en-GB" sz="6600" b="1" dirty="0"/>
              <a:t>am-</a:t>
            </a:r>
            <a:r>
              <a:rPr lang="en-GB" sz="6600" b="1" dirty="0" err="1"/>
              <a:t>panajana</a:t>
            </a:r>
            <a:r>
              <a:rPr lang="en-GB" sz="6600" b="1" dirty="0"/>
              <a:t>,</a:t>
            </a:r>
            <a:endParaRPr lang="fr-FR" sz="6600" b="1" dirty="0"/>
          </a:p>
          <a:p>
            <a:pPr algn="ctr"/>
            <a:r>
              <a:rPr lang="en-GB" sz="6600" b="1" dirty="0"/>
              <a:t>   </a:t>
            </a:r>
            <a:r>
              <a:rPr lang="en-GB" sz="6600" b="1" dirty="0" err="1"/>
              <a:t>Fa</a:t>
            </a:r>
            <a:r>
              <a:rPr lang="en-GB" sz="6600" b="1" dirty="0"/>
              <a:t> </a:t>
            </a:r>
            <a:r>
              <a:rPr lang="en-GB" sz="6600" b="1" dirty="0" err="1"/>
              <a:t>nataonao</a:t>
            </a:r>
            <a:r>
              <a:rPr lang="en-GB" sz="6600" b="1" dirty="0"/>
              <a:t> </a:t>
            </a:r>
            <a:r>
              <a:rPr lang="en-GB" sz="6600" b="1" dirty="0" err="1"/>
              <a:t>fanasana</a:t>
            </a:r>
            <a:endParaRPr lang="fr-FR" sz="6600" b="1" dirty="0"/>
          </a:p>
          <a:p>
            <a:pPr algn="ctr"/>
            <a:r>
              <a:rPr lang="en-GB" sz="6600" b="1" dirty="0"/>
              <a:t>    </a:t>
            </a:r>
            <a:r>
              <a:rPr lang="en-GB" sz="6600" b="1" i="1" dirty="0" err="1"/>
              <a:t>I</a:t>
            </a:r>
            <a:r>
              <a:rPr lang="en-GB" sz="6600" b="1" dirty="0" err="1"/>
              <a:t>reto</a:t>
            </a:r>
            <a:r>
              <a:rPr lang="en-GB" sz="6600" b="1" dirty="0"/>
              <a:t> </a:t>
            </a:r>
            <a:r>
              <a:rPr lang="en-GB" sz="6600" b="1" dirty="0" err="1"/>
              <a:t>zava-masinao</a:t>
            </a:r>
            <a:r>
              <a:rPr lang="en-GB" sz="6600" b="1" dirty="0"/>
              <a:t>.</a:t>
            </a:r>
            <a:endParaRPr lang="fr-FR" sz="66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1704599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 flipH="1">
            <a:off x="0" y="699542"/>
            <a:ext cx="9144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7200" b="1" dirty="0"/>
              <a:t>1 </a:t>
            </a:r>
            <a:r>
              <a:rPr lang="en-GB" sz="7200" b="1" dirty="0" err="1"/>
              <a:t>Ry</a:t>
            </a:r>
            <a:r>
              <a:rPr lang="en-GB" sz="7200" b="1" dirty="0"/>
              <a:t> </a:t>
            </a:r>
            <a:r>
              <a:rPr lang="en-GB" sz="7200" b="1" dirty="0" err="1"/>
              <a:t>Jesosy</a:t>
            </a:r>
            <a:r>
              <a:rPr lang="en-GB" sz="7200" b="1" dirty="0"/>
              <a:t> ô ! </a:t>
            </a:r>
            <a:r>
              <a:rPr lang="en-GB" sz="7200" b="1" dirty="0" err="1"/>
              <a:t>indreto</a:t>
            </a:r>
            <a:endParaRPr lang="fr-FR" sz="7200" b="1" dirty="0"/>
          </a:p>
          <a:p>
            <a:pPr algn="ctr"/>
            <a:r>
              <a:rPr lang="en-GB" sz="7200" b="1" dirty="0"/>
              <a:t>    </a:t>
            </a:r>
            <a:r>
              <a:rPr lang="en-GB" sz="7200" b="1" dirty="0" err="1"/>
              <a:t>Izahay</a:t>
            </a:r>
            <a:r>
              <a:rPr lang="en-GB" sz="7200" b="1" dirty="0"/>
              <a:t> </a:t>
            </a:r>
            <a:r>
              <a:rPr lang="en-GB" sz="7200" b="1" dirty="0" err="1"/>
              <a:t>nasainao</a:t>
            </a:r>
            <a:r>
              <a:rPr lang="en-GB" sz="7200" b="1" dirty="0"/>
              <a:t> </a:t>
            </a:r>
            <a:r>
              <a:rPr lang="en-GB" sz="7200" b="1" dirty="0" err="1"/>
              <a:t>eto</a:t>
            </a:r>
            <a:endParaRPr lang="fr-FR" sz="7200" b="1" dirty="0"/>
          </a:p>
          <a:p>
            <a:pPr algn="ctr"/>
            <a:r>
              <a:rPr lang="en-GB" sz="7200" b="1" dirty="0"/>
              <a:t>   </a:t>
            </a:r>
            <a:r>
              <a:rPr lang="en-GB" sz="7200" b="1" dirty="0" err="1"/>
              <a:t>Amin’ny</a:t>
            </a:r>
            <a:r>
              <a:rPr lang="en-GB" sz="7200" b="1" dirty="0"/>
              <a:t> </a:t>
            </a:r>
            <a:r>
              <a:rPr lang="en-GB" sz="7200" b="1" dirty="0" err="1"/>
              <a:t>latabatrao</a:t>
            </a:r>
            <a:r>
              <a:rPr lang="en-GB" sz="7200" b="1" dirty="0" smtClean="0"/>
              <a:t>,</a:t>
            </a:r>
            <a:endParaRPr lang="fr-FR" sz="7200" b="1" dirty="0"/>
          </a:p>
        </p:txBody>
      </p:sp>
    </p:spTree>
    <p:extLst>
      <p:ext uri="{BB962C8B-B14F-4D97-AF65-F5344CB8AC3E}">
        <p14:creationId xmlns:p14="http://schemas.microsoft.com/office/powerpoint/2010/main" val="12663347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 flipH="1">
            <a:off x="0" y="656565"/>
            <a:ext cx="91440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6600" b="1" dirty="0" err="1" smtClean="0"/>
              <a:t>Mba</a:t>
            </a:r>
            <a:r>
              <a:rPr lang="en-GB" sz="6600" b="1" dirty="0" smtClean="0"/>
              <a:t> </a:t>
            </a:r>
            <a:r>
              <a:rPr lang="en-GB" sz="6600" b="1" dirty="0" err="1" smtClean="0"/>
              <a:t>tolory</a:t>
            </a:r>
            <a:r>
              <a:rPr lang="en-GB" sz="6600" b="1" dirty="0" smtClean="0"/>
              <a:t> </a:t>
            </a:r>
            <a:r>
              <a:rPr lang="en-GB" sz="6600" b="1" dirty="0" err="1" smtClean="0"/>
              <a:t>mofon’aina</a:t>
            </a:r>
            <a:r>
              <a:rPr lang="en-GB" sz="6600" b="1" dirty="0" smtClean="0"/>
              <a:t>,</a:t>
            </a:r>
            <a:endParaRPr lang="fr-FR" sz="6600" b="1" dirty="0" smtClean="0"/>
          </a:p>
          <a:p>
            <a:pPr algn="ctr"/>
            <a:r>
              <a:rPr lang="en-GB" sz="6600" b="1" dirty="0" smtClean="0"/>
              <a:t>   O ! </a:t>
            </a:r>
            <a:r>
              <a:rPr lang="en-GB" sz="6600" b="1" dirty="0" err="1" smtClean="0"/>
              <a:t>omeo</a:t>
            </a:r>
            <a:r>
              <a:rPr lang="en-GB" sz="6600" b="1" dirty="0" smtClean="0"/>
              <a:t> </a:t>
            </a:r>
            <a:r>
              <a:rPr lang="en-GB" sz="6600" b="1" dirty="0" err="1" smtClean="0"/>
              <a:t>ranon’aina</a:t>
            </a:r>
            <a:r>
              <a:rPr lang="en-GB" sz="6600" b="1" dirty="0" smtClean="0"/>
              <a:t>,</a:t>
            </a:r>
            <a:endParaRPr lang="fr-FR" sz="6600" b="1" dirty="0"/>
          </a:p>
          <a:p>
            <a:pPr algn="ctr"/>
            <a:r>
              <a:rPr lang="en-GB" sz="6600" b="1" dirty="0" err="1" smtClean="0"/>
              <a:t>Di</a:t>
            </a:r>
            <a:r>
              <a:rPr lang="en-GB" sz="6600" b="1" i="1" dirty="0" err="1" smtClean="0"/>
              <a:t>a</a:t>
            </a:r>
            <a:r>
              <a:rPr lang="en-GB" sz="6600" b="1" dirty="0" smtClean="0"/>
              <a:t> </a:t>
            </a:r>
            <a:r>
              <a:rPr lang="en-GB" sz="6600" b="1" dirty="0" err="1" smtClean="0"/>
              <a:t>ny</a:t>
            </a:r>
            <a:r>
              <a:rPr lang="en-GB" sz="6600" b="1" dirty="0" smtClean="0"/>
              <a:t> </a:t>
            </a:r>
            <a:r>
              <a:rPr lang="en-GB" sz="6600" b="1" dirty="0" err="1" smtClean="0"/>
              <a:t>rà</a:t>
            </a:r>
            <a:r>
              <a:rPr lang="en-GB" sz="6600" b="1" dirty="0" smtClean="0"/>
              <a:t> </a:t>
            </a:r>
            <a:r>
              <a:rPr lang="en-GB" sz="6600" b="1" dirty="0" err="1" smtClean="0"/>
              <a:t>aman-tenanao</a:t>
            </a:r>
            <a:r>
              <a:rPr lang="en-GB" sz="6600" b="1" dirty="0" smtClean="0"/>
              <a:t>.</a:t>
            </a:r>
            <a:endParaRPr lang="fr-FR" sz="66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7458962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 flipH="1">
            <a:off x="0" y="656565"/>
            <a:ext cx="91440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6600" b="1" dirty="0"/>
              <a:t>2 O ! </a:t>
            </a:r>
            <a:r>
              <a:rPr lang="en-GB" sz="6600" b="1" dirty="0" err="1"/>
              <a:t>ry</a:t>
            </a:r>
            <a:r>
              <a:rPr lang="en-GB" sz="6600" b="1" dirty="0"/>
              <a:t> </a:t>
            </a:r>
            <a:r>
              <a:rPr lang="en-GB" sz="6600" b="1" dirty="0" err="1"/>
              <a:t>Loharanon’aiko</a:t>
            </a:r>
            <a:r>
              <a:rPr lang="en-GB" sz="6600" b="1" dirty="0"/>
              <a:t>,</a:t>
            </a:r>
            <a:endParaRPr lang="fr-FR" sz="6600" b="1" dirty="0"/>
          </a:p>
          <a:p>
            <a:pPr algn="ctr"/>
            <a:r>
              <a:rPr lang="en-GB" sz="6600" b="1" dirty="0"/>
              <a:t>    Tonga </a:t>
            </a:r>
            <a:r>
              <a:rPr lang="en-GB" sz="6600" b="1" dirty="0" err="1"/>
              <a:t>aho</a:t>
            </a:r>
            <a:r>
              <a:rPr lang="en-GB" sz="6600" b="1" dirty="0"/>
              <a:t>, </a:t>
            </a:r>
            <a:r>
              <a:rPr lang="en-GB" sz="6600" b="1" dirty="0" err="1"/>
              <a:t>fa</a:t>
            </a:r>
            <a:r>
              <a:rPr lang="en-GB" sz="6600" b="1" dirty="0"/>
              <a:t> </a:t>
            </a:r>
            <a:r>
              <a:rPr lang="en-GB" sz="6600" b="1" dirty="0" err="1"/>
              <a:t>ilaiko</a:t>
            </a:r>
            <a:endParaRPr lang="fr-FR" sz="6600" b="1" dirty="0"/>
          </a:p>
          <a:p>
            <a:pPr algn="ctr"/>
            <a:r>
              <a:rPr lang="en-GB" sz="6600" b="1" dirty="0"/>
              <a:t>   </a:t>
            </a:r>
            <a:r>
              <a:rPr lang="en-GB" sz="6600" b="1" dirty="0" err="1"/>
              <a:t>Hianao</a:t>
            </a:r>
            <a:r>
              <a:rPr lang="en-GB" sz="6600" b="1" dirty="0"/>
              <a:t> </a:t>
            </a:r>
            <a:r>
              <a:rPr lang="en-GB" sz="6600" b="1" dirty="0" err="1"/>
              <a:t>Mpamonjiko</a:t>
            </a:r>
            <a:r>
              <a:rPr lang="en-GB" sz="6600" b="1" dirty="0" smtClean="0"/>
              <a:t>,</a:t>
            </a:r>
            <a:endParaRPr lang="fr-FR" sz="6600" b="1" dirty="0"/>
          </a:p>
        </p:txBody>
      </p:sp>
    </p:spTree>
    <p:extLst>
      <p:ext uri="{BB962C8B-B14F-4D97-AF65-F5344CB8AC3E}">
        <p14:creationId xmlns:p14="http://schemas.microsoft.com/office/powerpoint/2010/main" val="18576116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 flipH="1">
            <a:off x="0" y="656565"/>
            <a:ext cx="91440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6600" b="1" dirty="0" smtClean="0"/>
              <a:t>    </a:t>
            </a:r>
            <a:r>
              <a:rPr lang="en-GB" sz="6600" b="1" dirty="0" err="1"/>
              <a:t>Raiso</a:t>
            </a:r>
            <a:r>
              <a:rPr lang="en-GB" sz="6600" b="1" dirty="0"/>
              <a:t> </a:t>
            </a:r>
            <a:r>
              <a:rPr lang="en-GB" sz="6600" b="1" dirty="0" err="1"/>
              <a:t>ka</a:t>
            </a:r>
            <a:r>
              <a:rPr lang="en-GB" sz="6600" b="1" dirty="0"/>
              <a:t> </a:t>
            </a:r>
            <a:r>
              <a:rPr lang="en-GB" sz="6600" b="1" dirty="0" err="1"/>
              <a:t>diovy</a:t>
            </a:r>
            <a:r>
              <a:rPr lang="en-GB" sz="6600" b="1" dirty="0"/>
              <a:t> </a:t>
            </a:r>
            <a:r>
              <a:rPr lang="en-GB" sz="6600" b="1" dirty="0" err="1"/>
              <a:t>aho</a:t>
            </a:r>
            <a:r>
              <a:rPr lang="en-GB" sz="6600" b="1" dirty="0"/>
              <a:t>,</a:t>
            </a:r>
            <a:endParaRPr lang="fr-FR" sz="6600" b="1" dirty="0"/>
          </a:p>
          <a:p>
            <a:pPr algn="ctr"/>
            <a:r>
              <a:rPr lang="en-GB" sz="6600" b="1" dirty="0"/>
              <a:t>   </a:t>
            </a:r>
            <a:r>
              <a:rPr lang="en-GB" sz="6600" b="1" dirty="0" err="1"/>
              <a:t>Atafio</a:t>
            </a:r>
            <a:r>
              <a:rPr lang="en-GB" sz="6600" b="1" dirty="0"/>
              <a:t> </a:t>
            </a:r>
            <a:r>
              <a:rPr lang="en-GB" sz="6600" b="1" i="1" dirty="0" err="1"/>
              <a:t>i</a:t>
            </a:r>
            <a:r>
              <a:rPr lang="en-GB" sz="6600" b="1" dirty="0" err="1"/>
              <a:t>zay</a:t>
            </a:r>
            <a:r>
              <a:rPr lang="en-GB" sz="6600" b="1" dirty="0"/>
              <a:t> </a:t>
            </a:r>
            <a:r>
              <a:rPr lang="en-GB" sz="6600" b="1" dirty="0" err="1"/>
              <a:t>mitalaho</a:t>
            </a:r>
            <a:endParaRPr lang="fr-FR" sz="6600" b="1" dirty="0"/>
          </a:p>
          <a:p>
            <a:pPr algn="ctr"/>
            <a:r>
              <a:rPr lang="en-GB" sz="6600" b="1" dirty="0"/>
              <a:t>    </a:t>
            </a:r>
            <a:r>
              <a:rPr lang="en-GB" sz="6600" b="1" dirty="0" err="1"/>
              <a:t>Ny</a:t>
            </a:r>
            <a:r>
              <a:rPr lang="en-GB" sz="6600" b="1" dirty="0"/>
              <a:t> </a:t>
            </a:r>
            <a:r>
              <a:rPr lang="en-GB" sz="6600" b="1" dirty="0" err="1"/>
              <a:t>fahamarinanao</a:t>
            </a:r>
            <a:r>
              <a:rPr lang="en-GB" sz="6600" b="1" dirty="0"/>
              <a:t> !</a:t>
            </a:r>
            <a:endParaRPr lang="fr-FR" sz="66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7329802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 flipH="1">
            <a:off x="0" y="656565"/>
            <a:ext cx="9144000" cy="27699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5400" b="1" dirty="0"/>
              <a:t>3 </a:t>
            </a:r>
            <a:r>
              <a:rPr lang="en-GB" sz="5400" b="1" dirty="0" err="1"/>
              <a:t>Ry</a:t>
            </a:r>
            <a:r>
              <a:rPr lang="en-GB" sz="5400" b="1" dirty="0"/>
              <a:t> </a:t>
            </a:r>
            <a:r>
              <a:rPr lang="en-GB" sz="5400" b="1" dirty="0" err="1"/>
              <a:t>Mpiandry</a:t>
            </a:r>
            <a:r>
              <a:rPr lang="en-GB" sz="5400" b="1" dirty="0"/>
              <a:t> </a:t>
            </a:r>
            <a:r>
              <a:rPr lang="en-GB" sz="5400" b="1" dirty="0" err="1"/>
              <a:t>tsara</a:t>
            </a:r>
            <a:r>
              <a:rPr lang="en-GB" sz="5400" b="1" dirty="0"/>
              <a:t> </a:t>
            </a:r>
            <a:r>
              <a:rPr lang="en-GB" sz="5400" b="1" dirty="0" err="1"/>
              <a:t>indrindra</a:t>
            </a:r>
            <a:r>
              <a:rPr lang="en-GB" sz="5400" b="1" dirty="0"/>
              <a:t>,</a:t>
            </a:r>
            <a:endParaRPr lang="fr-FR" sz="5400" b="1" dirty="0"/>
          </a:p>
          <a:p>
            <a:pPr algn="ctr"/>
            <a:r>
              <a:rPr lang="en-GB" sz="6000" b="1" dirty="0"/>
              <a:t>    </a:t>
            </a:r>
            <a:r>
              <a:rPr lang="en-GB" sz="6000" b="1" dirty="0" err="1"/>
              <a:t>Taomy</a:t>
            </a:r>
            <a:r>
              <a:rPr lang="en-GB" sz="6000" b="1" dirty="0"/>
              <a:t> </a:t>
            </a:r>
            <a:r>
              <a:rPr lang="en-GB" sz="6000" b="1" dirty="0" err="1"/>
              <a:t>aho</a:t>
            </a:r>
            <a:r>
              <a:rPr lang="en-GB" sz="6000" b="1" dirty="0"/>
              <a:t> </a:t>
            </a:r>
            <a:r>
              <a:rPr lang="en-GB" sz="6000" b="1" dirty="0" err="1"/>
              <a:t>mba</a:t>
            </a:r>
            <a:r>
              <a:rPr lang="en-GB" sz="6000" b="1" dirty="0"/>
              <a:t> </a:t>
            </a:r>
            <a:r>
              <a:rPr lang="en-GB" sz="6000" b="1" dirty="0" err="1"/>
              <a:t>hifindra</a:t>
            </a:r>
            <a:endParaRPr lang="fr-FR" sz="6000" b="1" dirty="0"/>
          </a:p>
          <a:p>
            <a:pPr algn="ctr"/>
            <a:r>
              <a:rPr lang="en-GB" sz="6000" b="1" dirty="0"/>
              <a:t>   </a:t>
            </a:r>
            <a:r>
              <a:rPr lang="en-GB" sz="6000" b="1" dirty="0" err="1"/>
              <a:t>Ao</a:t>
            </a:r>
            <a:r>
              <a:rPr lang="en-GB" sz="6000" b="1" dirty="0"/>
              <a:t> am-</a:t>
            </a:r>
            <a:r>
              <a:rPr lang="en-GB" sz="6000" b="1" dirty="0" err="1"/>
              <a:t>balan’ondrinao</a:t>
            </a:r>
            <a:r>
              <a:rPr lang="en-GB" sz="6000" b="1" dirty="0"/>
              <a:t> </a:t>
            </a:r>
            <a:r>
              <a:rPr lang="en-GB" sz="6000" b="1" dirty="0" smtClean="0"/>
              <a:t>;</a:t>
            </a:r>
            <a:endParaRPr lang="fr-FR" sz="6000" b="1" dirty="0"/>
          </a:p>
        </p:txBody>
      </p:sp>
    </p:spTree>
    <p:extLst>
      <p:ext uri="{BB962C8B-B14F-4D97-AF65-F5344CB8AC3E}">
        <p14:creationId xmlns:p14="http://schemas.microsoft.com/office/powerpoint/2010/main" val="37191370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 flipH="1">
            <a:off x="0" y="656565"/>
            <a:ext cx="91440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6600" b="1" dirty="0" err="1" smtClean="0"/>
              <a:t>Mamonje</a:t>
            </a:r>
            <a:r>
              <a:rPr lang="en-GB" sz="6600" b="1" dirty="0" smtClean="0"/>
              <a:t> </a:t>
            </a:r>
            <a:r>
              <a:rPr lang="en-GB" sz="6600" b="1" dirty="0" err="1"/>
              <a:t>ka</a:t>
            </a:r>
            <a:r>
              <a:rPr lang="en-GB" sz="6600" b="1" dirty="0"/>
              <a:t> </a:t>
            </a:r>
            <a:r>
              <a:rPr lang="en-GB" sz="6600" b="1" dirty="0" err="1"/>
              <a:t>mitahia</a:t>
            </a:r>
            <a:endParaRPr lang="fr-FR" sz="6600" b="1" dirty="0"/>
          </a:p>
          <a:p>
            <a:pPr algn="ctr"/>
            <a:r>
              <a:rPr lang="en-GB" sz="6600" b="1" dirty="0"/>
              <a:t>   </a:t>
            </a:r>
            <a:r>
              <a:rPr lang="en-GB" sz="6600" b="1" i="1" dirty="0" err="1"/>
              <a:t>I</a:t>
            </a:r>
            <a:r>
              <a:rPr lang="en-GB" sz="6600" b="1" dirty="0" err="1"/>
              <a:t>reto</a:t>
            </a:r>
            <a:r>
              <a:rPr lang="en-GB" sz="6600" b="1" dirty="0"/>
              <a:t> </a:t>
            </a:r>
            <a:r>
              <a:rPr lang="en-GB" sz="6600" b="1" dirty="0" err="1"/>
              <a:t>ondrinao</a:t>
            </a:r>
            <a:r>
              <a:rPr lang="en-GB" sz="6600" b="1" dirty="0"/>
              <a:t> </a:t>
            </a:r>
            <a:r>
              <a:rPr lang="en-GB" sz="6600" b="1" dirty="0" err="1"/>
              <a:t>nania</a:t>
            </a:r>
            <a:r>
              <a:rPr lang="en-GB" sz="6600" b="1" dirty="0"/>
              <a:t>,</a:t>
            </a:r>
            <a:endParaRPr lang="fr-FR" sz="6600" b="1" dirty="0"/>
          </a:p>
          <a:p>
            <a:pPr algn="ctr"/>
            <a:r>
              <a:rPr lang="en-GB" sz="6600" b="1" dirty="0"/>
              <a:t>    </a:t>
            </a:r>
            <a:r>
              <a:rPr lang="en-GB" sz="6600" b="1" dirty="0" err="1"/>
              <a:t>Ento</a:t>
            </a:r>
            <a:r>
              <a:rPr lang="en-GB" sz="6600" b="1" dirty="0"/>
              <a:t> any </a:t>
            </a:r>
            <a:r>
              <a:rPr lang="en-GB" sz="6600" b="1" dirty="0" err="1"/>
              <a:t>Aminao</a:t>
            </a:r>
            <a:r>
              <a:rPr lang="en-GB" sz="6600" b="1" dirty="0"/>
              <a:t> </a:t>
            </a:r>
            <a:r>
              <a:rPr lang="en-GB" sz="6600" b="1" dirty="0" smtClean="0"/>
              <a:t>!</a:t>
            </a:r>
            <a:endParaRPr lang="fr-FR" sz="6600" b="1" dirty="0"/>
          </a:p>
        </p:txBody>
      </p:sp>
    </p:spTree>
    <p:extLst>
      <p:ext uri="{BB962C8B-B14F-4D97-AF65-F5344CB8AC3E}">
        <p14:creationId xmlns:p14="http://schemas.microsoft.com/office/powerpoint/2010/main" val="19173140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 flipH="1">
            <a:off x="0" y="656565"/>
            <a:ext cx="91440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6000" b="1" dirty="0"/>
              <a:t>4 O ! </a:t>
            </a:r>
            <a:r>
              <a:rPr lang="en-GB" sz="6000" b="1" dirty="0" err="1"/>
              <a:t>ry</a:t>
            </a:r>
            <a:r>
              <a:rPr lang="en-GB" sz="6000" b="1" dirty="0"/>
              <a:t> </a:t>
            </a:r>
            <a:r>
              <a:rPr lang="en-GB" sz="6000" b="1" dirty="0" err="1"/>
              <a:t>Fahazavan’ny</a:t>
            </a:r>
            <a:r>
              <a:rPr lang="en-GB" sz="6000" b="1" dirty="0"/>
              <a:t> </a:t>
            </a:r>
            <a:r>
              <a:rPr lang="en-GB" sz="6000" b="1" dirty="0" err="1"/>
              <a:t>saiko</a:t>
            </a:r>
            <a:endParaRPr lang="fr-FR" sz="6000" b="1" dirty="0"/>
          </a:p>
          <a:p>
            <a:pPr algn="ctr"/>
            <a:r>
              <a:rPr lang="en-GB" sz="6600" b="1" dirty="0"/>
              <a:t>    </a:t>
            </a:r>
            <a:r>
              <a:rPr lang="en-GB" sz="6600" b="1" dirty="0" err="1"/>
              <a:t>Sady</a:t>
            </a:r>
            <a:r>
              <a:rPr lang="en-GB" sz="6600" b="1" dirty="0"/>
              <a:t> </a:t>
            </a:r>
            <a:r>
              <a:rPr lang="en-GB" sz="6600" b="1" dirty="0" err="1"/>
              <a:t>tanjaky</a:t>
            </a:r>
            <a:r>
              <a:rPr lang="en-GB" sz="6600" b="1" dirty="0"/>
              <a:t> </a:t>
            </a:r>
            <a:r>
              <a:rPr lang="en-GB" sz="6600" b="1" dirty="0" err="1"/>
              <a:t>ny</a:t>
            </a:r>
            <a:r>
              <a:rPr lang="en-GB" sz="6600" b="1" dirty="0"/>
              <a:t> </a:t>
            </a:r>
            <a:r>
              <a:rPr lang="en-GB" sz="6600" b="1" dirty="0" err="1"/>
              <a:t>aiko</a:t>
            </a:r>
            <a:r>
              <a:rPr lang="en-GB" sz="6600" b="1" dirty="0"/>
              <a:t>,</a:t>
            </a:r>
            <a:endParaRPr lang="fr-FR" sz="6600" b="1" dirty="0"/>
          </a:p>
          <a:p>
            <a:pPr algn="ctr"/>
            <a:r>
              <a:rPr lang="en-GB" sz="6600" b="1" dirty="0"/>
              <a:t>   Tonga </a:t>
            </a:r>
            <a:r>
              <a:rPr lang="en-GB" sz="6600" b="1" dirty="0" err="1"/>
              <a:t>aho</a:t>
            </a:r>
            <a:r>
              <a:rPr lang="en-GB" sz="6600" b="1" dirty="0"/>
              <a:t> </a:t>
            </a:r>
            <a:r>
              <a:rPr lang="en-GB" sz="6600" b="1" dirty="0" err="1"/>
              <a:t>ka</a:t>
            </a:r>
            <a:r>
              <a:rPr lang="en-GB" sz="6600" b="1" dirty="0"/>
              <a:t> </a:t>
            </a:r>
            <a:r>
              <a:rPr lang="en-GB" sz="6600" b="1" dirty="0" err="1"/>
              <a:t>vonjeo</a:t>
            </a:r>
            <a:r>
              <a:rPr lang="en-GB" sz="6600" b="1" dirty="0"/>
              <a:t> </a:t>
            </a:r>
            <a:r>
              <a:rPr lang="en-GB" sz="6600" b="1" dirty="0" smtClean="0"/>
              <a:t>;</a:t>
            </a:r>
            <a:endParaRPr lang="fr-FR" sz="6600" b="1" dirty="0"/>
          </a:p>
        </p:txBody>
      </p:sp>
    </p:spTree>
    <p:extLst>
      <p:ext uri="{BB962C8B-B14F-4D97-AF65-F5344CB8AC3E}">
        <p14:creationId xmlns:p14="http://schemas.microsoft.com/office/powerpoint/2010/main" val="28815327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 flipH="1">
            <a:off x="0" y="656565"/>
            <a:ext cx="91440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6600" b="1" dirty="0" err="1" smtClean="0"/>
              <a:t>Noana</a:t>
            </a:r>
            <a:r>
              <a:rPr lang="en-GB" sz="6600" b="1" dirty="0" smtClean="0"/>
              <a:t> </a:t>
            </a:r>
            <a:r>
              <a:rPr lang="en-GB" sz="6600" b="1" dirty="0" err="1"/>
              <a:t>ka</a:t>
            </a:r>
            <a:r>
              <a:rPr lang="en-GB" sz="6600" b="1" dirty="0"/>
              <a:t> </a:t>
            </a:r>
            <a:r>
              <a:rPr lang="en-GB" sz="6600" b="1" dirty="0" err="1"/>
              <a:t>mitaraina</a:t>
            </a:r>
            <a:r>
              <a:rPr lang="en-GB" sz="6600" b="1" dirty="0"/>
              <a:t>,</a:t>
            </a:r>
            <a:endParaRPr lang="fr-FR" sz="6600" b="1" dirty="0"/>
          </a:p>
          <a:p>
            <a:pPr algn="ctr"/>
            <a:r>
              <a:rPr lang="en-GB" sz="6600" b="1" dirty="0"/>
              <a:t>   </a:t>
            </a:r>
            <a:r>
              <a:rPr lang="en-GB" sz="6600" b="1" dirty="0" err="1"/>
              <a:t>Mba</a:t>
            </a:r>
            <a:r>
              <a:rPr lang="en-GB" sz="6600" b="1" dirty="0"/>
              <a:t> </a:t>
            </a:r>
            <a:r>
              <a:rPr lang="en-GB" sz="6600" b="1" dirty="0" err="1"/>
              <a:t>vokiso</a:t>
            </a:r>
            <a:r>
              <a:rPr lang="en-GB" sz="6600" b="1" dirty="0"/>
              <a:t> </a:t>
            </a:r>
            <a:r>
              <a:rPr lang="en-GB" sz="6600" b="1" dirty="0" err="1"/>
              <a:t>mofon’aina</a:t>
            </a:r>
            <a:r>
              <a:rPr lang="en-GB" sz="6600" b="1" dirty="0"/>
              <a:t>,</a:t>
            </a:r>
            <a:endParaRPr lang="fr-FR" sz="6600" b="1" dirty="0"/>
          </a:p>
          <a:p>
            <a:pPr algn="ctr"/>
            <a:r>
              <a:rPr lang="en-GB" sz="6600" b="1" dirty="0"/>
              <a:t>    </a:t>
            </a:r>
            <a:r>
              <a:rPr lang="en-GB" sz="6600" b="1" dirty="0" err="1"/>
              <a:t>Rano</a:t>
            </a:r>
            <a:r>
              <a:rPr lang="en-GB" sz="6600" b="1" dirty="0"/>
              <a:t> </a:t>
            </a:r>
            <a:r>
              <a:rPr lang="en-GB" sz="6600" b="1" dirty="0" err="1"/>
              <a:t>velona</a:t>
            </a:r>
            <a:r>
              <a:rPr lang="en-GB" sz="6600" b="1" dirty="0"/>
              <a:t> </a:t>
            </a:r>
            <a:r>
              <a:rPr lang="en-GB" sz="6600" b="1" dirty="0" err="1"/>
              <a:t>omeo</a:t>
            </a:r>
            <a:r>
              <a:rPr lang="en-GB" sz="6600" b="1" dirty="0"/>
              <a:t> !</a:t>
            </a:r>
            <a:endParaRPr lang="fr-FR" sz="66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4141872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185</Words>
  <Application>Microsoft Office PowerPoint</Application>
  <PresentationFormat>Affichage à l'écran (16:9)</PresentationFormat>
  <Paragraphs>38</Paragraphs>
  <Slides>13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4" baseType="lpstr">
      <vt:lpstr>Thème Office</vt:lpstr>
      <vt:lpstr>FFPM 257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FFPM 257</dc:title>
  <dc:creator>SONO</dc:creator>
  <cp:lastModifiedBy>SONO</cp:lastModifiedBy>
  <cp:revision>3</cp:revision>
  <dcterms:created xsi:type="dcterms:W3CDTF">2014-09-07T04:46:41Z</dcterms:created>
  <dcterms:modified xsi:type="dcterms:W3CDTF">2014-09-07T05:02:38Z</dcterms:modified>
</cp:coreProperties>
</file>