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258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73524"/>
            <a:ext cx="6400800" cy="1314450"/>
          </a:xfrm>
        </p:spPr>
        <p:txBody>
          <a:bodyPr>
            <a:normAutofit/>
          </a:bodyPr>
          <a:lstStyle/>
          <a:p>
            <a:r>
              <a:rPr lang="en-GB"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Manaraka</a:t>
            </a:r>
            <a:r>
              <a:rPr lang="en-GB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hafatrao</a:t>
            </a:r>
            <a:endParaRPr lang="fr-FR" sz="4000" i="1" dirty="0"/>
          </a:p>
        </p:txBody>
      </p:sp>
    </p:spTree>
    <p:extLst>
      <p:ext uri="{BB962C8B-B14F-4D97-AF65-F5344CB8AC3E}">
        <p14:creationId xmlns:p14="http://schemas.microsoft.com/office/powerpoint/2010/main" val="384192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Manaraka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hafatrao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Tafangona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hahatsiarovanay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014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2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azo</a:t>
            </a:r>
            <a:r>
              <a:rPr lang="en-GB" sz="6600" b="1" dirty="0"/>
              <a:t> </a:t>
            </a:r>
            <a:r>
              <a:rPr lang="en-GB" sz="6600" b="1" dirty="0" err="1"/>
              <a:t>hadinoina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fahorianao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dinitrao</a:t>
            </a:r>
            <a:r>
              <a:rPr lang="en-GB" sz="6600" b="1" dirty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toy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Tsaroanay</a:t>
            </a:r>
            <a:r>
              <a:rPr lang="en-GB" sz="6600" b="1" dirty="0" smtClean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46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hazofijalianao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tazanay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Zanakondry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Tsaroanay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692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Nijaly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mafy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Nisolo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voina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en-GB" sz="6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en-GB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velona</a:t>
            </a:r>
            <a:r>
              <a:rPr lang="en-GB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Tsaroanay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274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tapitra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andronay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haka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fanahinay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Tsarovinao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8612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Affichage à l'écran (16:9)</PresentationFormat>
  <Paragraphs>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258</vt:lpstr>
      <vt:lpstr>1 Manaraka ny hafatrao, Tafangona izahay, Mba hahatsiarovanay Anao, ry Tomponay !</vt:lpstr>
      <vt:lpstr>2 Tsy azo hadinoina Ny fahorianao, Ny dinitrao izay toy ny ra Tsaroanay izao.</vt:lpstr>
      <vt:lpstr>3 Ny hazofijalianao Dia tazanay izao Ry Zanakondry masina ô ! Tsaroanay Hianao.</vt:lpstr>
      <vt:lpstr>4 Nijaly mafy Hianao, Nisolo voina anay ; Raha mbola velona izahay Tsaroanay Hianao.</vt:lpstr>
      <vt:lpstr>5 Raha tapitra ny andronay, Ka tonga Hianao Mba haka ny fanahinay, Tsarovinao izahay.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258</dc:title>
  <dc:creator>SONO</dc:creator>
  <cp:lastModifiedBy>SONO</cp:lastModifiedBy>
  <cp:revision>1</cp:revision>
  <dcterms:created xsi:type="dcterms:W3CDTF">2014-09-07T05:49:39Z</dcterms:created>
  <dcterms:modified xsi:type="dcterms:W3CDTF">2014-09-07T05:59:28Z</dcterms:modified>
</cp:coreProperties>
</file>