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1D3-A3F1-4BB2-B130-8E756D542E8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E8C1-74D1-41E1-94AE-25AA15B64D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1D3-A3F1-4BB2-B130-8E756D542E8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E8C1-74D1-41E1-94AE-25AA15B64D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1D3-A3F1-4BB2-B130-8E756D542E8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E8C1-74D1-41E1-94AE-25AA15B64D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1D3-A3F1-4BB2-B130-8E756D542E8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E8C1-74D1-41E1-94AE-25AA15B64D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1D3-A3F1-4BB2-B130-8E756D542E8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E8C1-74D1-41E1-94AE-25AA15B64D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1D3-A3F1-4BB2-B130-8E756D542E8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E8C1-74D1-41E1-94AE-25AA15B64D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1D3-A3F1-4BB2-B130-8E756D542E8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E8C1-74D1-41E1-94AE-25AA15B64D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1D3-A3F1-4BB2-B130-8E756D542E8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E8C1-74D1-41E1-94AE-25AA15B64D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1D3-A3F1-4BB2-B130-8E756D542E8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E8C1-74D1-41E1-94AE-25AA15B64D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1D3-A3F1-4BB2-B130-8E756D542E8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E8C1-74D1-41E1-94AE-25AA15B64D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081D3-A3F1-4BB2-B130-8E756D542E8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1E8C1-74D1-41E1-94AE-25AA15B64D2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081D3-A3F1-4BB2-B130-8E756D542E8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1E8C1-74D1-41E1-94AE-25AA15B64D2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26355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26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0695"/>
            <a:ext cx="9144000" cy="1259683"/>
          </a:xfrm>
        </p:spPr>
        <p:txBody>
          <a:bodyPr>
            <a:noAutofit/>
          </a:bodyPr>
          <a:lstStyle/>
          <a:p>
            <a:r>
              <a:rPr lang="en-GB" sz="5800" b="1" dirty="0"/>
              <a:t>1</a:t>
            </a:r>
            <a:r>
              <a:rPr lang="en-GB" sz="5800" b="1" dirty="0" smtClean="0"/>
              <a:t> Jehovah </a:t>
            </a:r>
            <a:r>
              <a:rPr lang="en-GB" sz="5800" b="1" dirty="0" err="1" smtClean="0"/>
              <a:t>tsy</a:t>
            </a:r>
            <a:r>
              <a:rPr lang="en-GB" sz="5800" b="1" dirty="0" smtClean="0"/>
              <a:t> </a:t>
            </a:r>
            <a:r>
              <a:rPr lang="en-GB" sz="5800" b="1" dirty="0" err="1" smtClean="0"/>
              <a:t>mba</a:t>
            </a:r>
            <a:r>
              <a:rPr lang="en-GB" sz="5800" b="1" dirty="0" smtClean="0"/>
              <a:t> </a:t>
            </a:r>
            <a:r>
              <a:rPr lang="en-GB" sz="5800" b="1" dirty="0" err="1" smtClean="0"/>
              <a:t>manadino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mpanompony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manoa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hotsarovany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ireo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mino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Nofidiny</a:t>
            </a:r>
            <a:r>
              <a:rPr lang="en-GB" sz="6000" b="1" dirty="0" smtClean="0"/>
              <a:t> ho </a:t>
            </a:r>
            <a:r>
              <a:rPr lang="en-GB" sz="6000" b="1" dirty="0" err="1" smtClean="0"/>
              <a:t>Azy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koa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0695"/>
            <a:ext cx="9144000" cy="1259683"/>
          </a:xfrm>
        </p:spPr>
        <p:txBody>
          <a:bodyPr>
            <a:noAutofit/>
          </a:bodyPr>
          <a:lstStyle/>
          <a:p>
            <a:r>
              <a:rPr lang="en-GB" sz="6600" b="1" dirty="0" err="1" smtClean="0"/>
              <a:t>Manerinerina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ambony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fiandrianany</a:t>
            </a:r>
            <a:r>
              <a:rPr lang="en-GB" sz="6600" b="1" dirty="0" smtClean="0"/>
              <a:t> ;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Kanefa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kosa</a:t>
            </a:r>
            <a:r>
              <a:rPr lang="en-GB" sz="6600" b="1" dirty="0" smtClean="0"/>
              <a:t> re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fony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Mitsinjo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izay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ambany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0695"/>
            <a:ext cx="9144000" cy="1259683"/>
          </a:xfrm>
        </p:spPr>
        <p:txBody>
          <a:bodyPr>
            <a:noAutofit/>
          </a:bodyPr>
          <a:lstStyle/>
          <a:p>
            <a:r>
              <a:rPr lang="en-GB" sz="6600" b="1" dirty="0"/>
              <a:t>2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Izaho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dia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ravoravo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Ka </a:t>
            </a:r>
            <a:r>
              <a:rPr lang="en-GB" sz="6600" b="1" dirty="0" err="1" smtClean="0"/>
              <a:t>midera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Azy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izao</a:t>
            </a:r>
            <a:r>
              <a:rPr lang="en-GB" sz="6600" b="1" dirty="0" smtClean="0"/>
              <a:t> ;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Fahasoavanao</a:t>
            </a:r>
            <a:r>
              <a:rPr lang="en-GB" sz="6600" b="1" dirty="0" smtClean="0"/>
              <a:t>, </a:t>
            </a: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Avo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No </a:t>
            </a:r>
            <a:r>
              <a:rPr lang="en-GB" sz="6600" b="1" dirty="0" err="1" smtClean="0"/>
              <a:t>namonjy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hatrizao</a:t>
            </a:r>
            <a:r>
              <a:rPr lang="en-GB" sz="6600" b="1" dirty="0" smtClean="0"/>
              <a:t>,</a:t>
            </a:r>
            <a:endParaRPr lang="fr-FR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0695"/>
            <a:ext cx="9144000" cy="1259683"/>
          </a:xfrm>
        </p:spPr>
        <p:txBody>
          <a:bodyPr>
            <a:noAutofit/>
          </a:bodyPr>
          <a:lstStyle/>
          <a:p>
            <a:r>
              <a:rPr lang="en-GB" sz="6600" b="1" dirty="0" err="1" smtClean="0"/>
              <a:t>Fahavokisan’ny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fanahy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Ary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fisandratana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No </a:t>
            </a:r>
            <a:r>
              <a:rPr lang="en-GB" sz="6600" b="1" dirty="0" err="1" smtClean="0"/>
              <a:t>hotantaninao</a:t>
            </a:r>
            <a:r>
              <a:rPr lang="en-GB" sz="6600" b="1" dirty="0" smtClean="0"/>
              <a:t> ho </a:t>
            </a:r>
            <a:r>
              <a:rPr lang="en-GB" sz="6600" b="1" dirty="0" err="1" smtClean="0"/>
              <a:t>ahy</a:t>
            </a:r>
            <a:r>
              <a:rPr lang="en-GB" sz="6600" b="1" dirty="0" smtClean="0"/>
              <a:t> :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foko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mankalaza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0695"/>
            <a:ext cx="9144000" cy="1259683"/>
          </a:xfrm>
        </p:spPr>
        <p:txBody>
          <a:bodyPr>
            <a:noAutofit/>
          </a:bodyPr>
          <a:lstStyle/>
          <a:p>
            <a:r>
              <a:rPr lang="en-GB" sz="6600" b="1" dirty="0"/>
              <a:t>3</a:t>
            </a:r>
            <a:r>
              <a:rPr lang="en-GB" sz="6600" b="1" dirty="0" smtClean="0"/>
              <a:t> O, </a:t>
            </a:r>
            <a:r>
              <a:rPr lang="en-GB" sz="6600" b="1" dirty="0" err="1" smtClean="0"/>
              <a:t>mifalia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Israely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vonjen’ny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sandriny</a:t>
            </a:r>
            <a:r>
              <a:rPr lang="en-GB" sz="6600" b="1" dirty="0" smtClean="0"/>
              <a:t> ;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matokia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dia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hahery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Antsoy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Anarany</a:t>
            </a:r>
            <a:r>
              <a:rPr lang="en-GB" sz="6600" b="1" dirty="0" smtClean="0"/>
              <a:t> :</a:t>
            </a:r>
            <a:endParaRPr lang="fr-FR" sz="66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0695"/>
            <a:ext cx="9144000" cy="1259683"/>
          </a:xfrm>
        </p:spPr>
        <p:txBody>
          <a:bodyPr>
            <a:noAutofit/>
          </a:bodyPr>
          <a:lstStyle/>
          <a:p>
            <a:r>
              <a:rPr lang="en-GB" sz="5700" b="1" dirty="0" err="1" smtClean="0"/>
              <a:t>Mpanomponao</a:t>
            </a:r>
            <a:r>
              <a:rPr lang="en-GB" sz="5700" b="1" dirty="0" smtClean="0"/>
              <a:t> </a:t>
            </a:r>
            <a:r>
              <a:rPr lang="en-GB" sz="5700" b="1" dirty="0" err="1" smtClean="0"/>
              <a:t>ity</a:t>
            </a:r>
            <a:r>
              <a:rPr lang="en-GB" sz="5700" b="1" dirty="0" smtClean="0"/>
              <a:t> </a:t>
            </a:r>
            <a:r>
              <a:rPr lang="en-GB" sz="5700" b="1" dirty="0" err="1" smtClean="0"/>
              <a:t>mitalaho</a:t>
            </a:r>
            <a:r>
              <a:rPr lang="en-GB" sz="57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Ka </a:t>
            </a:r>
            <a:r>
              <a:rPr lang="en-GB" sz="6600" b="1" dirty="0" err="1" smtClean="0"/>
              <a:t>henoy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hatako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O, </a:t>
            </a: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Mahery</a:t>
            </a:r>
            <a:r>
              <a:rPr lang="en-GB" sz="6600" b="1" dirty="0" smtClean="0"/>
              <a:t>, </a:t>
            </a:r>
            <a:r>
              <a:rPr lang="en-GB" sz="6600" b="1" dirty="0" err="1" smtClean="0"/>
              <a:t>inty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aho</a:t>
            </a:r>
            <a:r>
              <a:rPr lang="en-GB" sz="6600" b="1" dirty="0" smtClean="0"/>
              <a:t> !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sitrakao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ekeko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0695"/>
            <a:ext cx="9144000" cy="1259683"/>
          </a:xfrm>
        </p:spPr>
        <p:txBody>
          <a:bodyPr>
            <a:noAutofit/>
          </a:bodyPr>
          <a:lstStyle/>
          <a:p>
            <a:r>
              <a:rPr lang="en-GB" sz="5700" b="1" dirty="0" err="1" smtClean="0"/>
              <a:t>Mpanomponao</a:t>
            </a:r>
            <a:r>
              <a:rPr lang="en-GB" sz="5700" b="1" dirty="0" smtClean="0"/>
              <a:t> </a:t>
            </a:r>
            <a:r>
              <a:rPr lang="en-GB" sz="5700" b="1" dirty="0" err="1" smtClean="0"/>
              <a:t>ity</a:t>
            </a:r>
            <a:r>
              <a:rPr lang="en-GB" sz="5700" b="1" dirty="0" smtClean="0"/>
              <a:t> </a:t>
            </a:r>
            <a:r>
              <a:rPr lang="en-GB" sz="5700" b="1" dirty="0" err="1" smtClean="0"/>
              <a:t>mitalaho</a:t>
            </a:r>
            <a:r>
              <a:rPr lang="en-GB" sz="57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Ka </a:t>
            </a:r>
            <a:r>
              <a:rPr lang="en-GB" sz="6600" b="1" dirty="0" err="1" smtClean="0"/>
              <a:t>henoy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hatako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O, </a:t>
            </a: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Mahery</a:t>
            </a:r>
            <a:r>
              <a:rPr lang="en-GB" sz="6600" b="1" dirty="0" smtClean="0"/>
              <a:t>, </a:t>
            </a:r>
            <a:r>
              <a:rPr lang="en-GB" sz="6600" b="1" dirty="0" err="1" smtClean="0"/>
              <a:t>inty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aho</a:t>
            </a:r>
            <a:r>
              <a:rPr lang="en-GB" sz="6600" b="1" dirty="0" smtClean="0"/>
              <a:t> !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sitrakao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ekeko</a:t>
            </a:r>
            <a:r>
              <a:rPr lang="en-GB" sz="6600" b="1" dirty="0" smtClean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29</Words>
  <Application>Microsoft Office PowerPoint</Application>
  <PresentationFormat>Affichage à l'écran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26</vt:lpstr>
      <vt:lpstr>1 Jehovah tsy mba manadino Ny mpanompony manoa, Fa hotsarovany ireo mino Nofidiny ho Azy koa.</vt:lpstr>
      <vt:lpstr>Manerinerina ambony Ny fiandrianany ; Kanefa kosa re ny fony Mitsinjo izay ambany.</vt:lpstr>
      <vt:lpstr>2 Izaho dia ravoravo Ka midera Azy izao ; Fahasoavanao, Ry Avo, No namonjy hatrizao,</vt:lpstr>
      <vt:lpstr>Fahavokisan’ny fanahy Ary fisandratana No hotantaninao ho ahy : Ny foko mankalaza.</vt:lpstr>
      <vt:lpstr>3 O, mifalia ry Israely, Fa vonjen’ny sandriny ; Mba matokia dia hahery Antsoy ny Anarany :</vt:lpstr>
      <vt:lpstr>Mpanomponao ity mitalaho, Ka henoy ny hatako, O, ry Mahery, inty aho ! Ny sitrakao ekeko.</vt:lpstr>
      <vt:lpstr>Mpanomponao ity mitalaho, Ka henoy ny hatako, O, ry Mahery, inty aho ! Ny sitrakao ekeko.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</dc:title>
  <dc:creator>SONO</dc:creator>
  <cp:lastModifiedBy>SONO</cp:lastModifiedBy>
  <cp:revision>1</cp:revision>
  <dcterms:created xsi:type="dcterms:W3CDTF">2014-07-30T14:30:55Z</dcterms:created>
  <dcterms:modified xsi:type="dcterms:W3CDTF">2014-07-30T14:37:28Z</dcterms:modified>
</cp:coreProperties>
</file>