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5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2326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945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365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964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5303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2077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2204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614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4729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773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25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436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549351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260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92338"/>
            <a:ext cx="6400800" cy="571500"/>
          </a:xfrm>
        </p:spPr>
        <p:txBody>
          <a:bodyPr>
            <a:normAutofit fontScale="47500" lnSpcReduction="20000"/>
          </a:bodyPr>
          <a:lstStyle/>
          <a:p>
            <a:r>
              <a:rPr lang="en-GB" sz="4800" b="1" dirty="0" err="1"/>
              <a:t>Ry</a:t>
            </a:r>
            <a:r>
              <a:rPr lang="en-GB" sz="4800" b="1" dirty="0"/>
              <a:t> Kristy ô ! </a:t>
            </a:r>
            <a:r>
              <a:rPr lang="en-GB" sz="4800" b="1" dirty="0" err="1"/>
              <a:t>malalako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1404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816424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1. </a:t>
            </a:r>
            <a:r>
              <a:rPr lang="en-GB" sz="6600" b="1" dirty="0" err="1"/>
              <a:t>Ry</a:t>
            </a:r>
            <a:r>
              <a:rPr lang="en-GB" sz="6600" b="1" dirty="0"/>
              <a:t> Kristy ô ! </a:t>
            </a:r>
            <a:r>
              <a:rPr lang="en-GB" sz="6600" b="1" dirty="0" err="1"/>
              <a:t>malalako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Sakafon’ny</a:t>
            </a:r>
            <a:r>
              <a:rPr lang="en-GB" sz="6600" b="1" dirty="0" smtClean="0"/>
              <a:t> </a:t>
            </a:r>
            <a:r>
              <a:rPr lang="en-GB" sz="6600" b="1" dirty="0" err="1"/>
              <a:t>fanahiko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Manaraka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hafatrao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Tsarovako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475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816424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Mangorakoraka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voavono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saotra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atolotray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nalatsa-dra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11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816424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raisiko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Fiainako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sotroiko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manadio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17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816424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GB" sz="6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Kristy ô ! </a:t>
            </a:r>
            <a:r>
              <a:rPr lang="en-GB" sz="6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ampitomboy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fitiavako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toe-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piainako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hamasinanao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086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816424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Atolotro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tenako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ananako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heriko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asako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501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avate noir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38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Couture</vt:lpstr>
      <vt:lpstr>Thème Office</vt:lpstr>
      <vt:lpstr>260</vt:lpstr>
      <vt:lpstr>1. Ry Kristy ô ! malalako, Sakafon’ny fanahiko, Manaraka ny hafatrao, Tsarovako ny teninao.</vt:lpstr>
      <vt:lpstr>2. Mangorakoraka ny fo, Fa voavono Hianao ! Ka saotra no atolotray Anao, ry Ilay nalatsa-dra.</vt:lpstr>
      <vt:lpstr>3. Ny teninao izay raisiko Fiainako vaovao tokoa ; Ny ranao izay sotroiko No manadio ny foko koa.</vt:lpstr>
      <vt:lpstr>4. Ry Kristy ô ! ampitomboy Ny fitiavako Anao. Ny toe-piainako fenoy. Ny tena hamasinanao.</vt:lpstr>
      <vt:lpstr>5. Atolotro anio indray Mba ho Anao mandrakizay    Ny tenako, ny ananako,     Ny heriko, ny asako.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260</dc:title>
  <dc:creator>SONO</dc:creator>
  <cp:lastModifiedBy>SONO</cp:lastModifiedBy>
  <cp:revision>4</cp:revision>
  <dcterms:created xsi:type="dcterms:W3CDTF">2014-09-07T06:00:20Z</dcterms:created>
  <dcterms:modified xsi:type="dcterms:W3CDTF">2014-09-07T07:11:45Z</dcterms:modified>
</cp:coreProperties>
</file>