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19/01/2015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262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89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7200" b="1" dirty="0"/>
              <a:t>1 </a:t>
            </a:r>
            <a:r>
              <a:rPr lang="en-GB" sz="7200" b="1" dirty="0" err="1"/>
              <a:t>Indreto</a:t>
            </a:r>
            <a:r>
              <a:rPr lang="en-GB" sz="7200" b="1" dirty="0"/>
              <a:t> </a:t>
            </a:r>
            <a:r>
              <a:rPr lang="en-GB" sz="7200" b="1" dirty="0" err="1"/>
              <a:t>izahay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Manaraka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izao</a:t>
            </a:r>
            <a:r>
              <a:rPr lang="en-GB" sz="7200" b="1" dirty="0" smtClean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hafatrao</a:t>
            </a:r>
            <a:r>
              <a:rPr lang="en-GB" sz="7200" b="1" dirty="0" smtClean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44414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fahorianao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Tsaroanay</a:t>
            </a:r>
            <a:r>
              <a:rPr lang="en-GB" sz="8000" b="1" dirty="0" smtClean="0"/>
              <a:t> </a:t>
            </a:r>
            <a:r>
              <a:rPr lang="en-GB" sz="8000" b="1" dirty="0" err="1"/>
              <a:t>izao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fatratra</a:t>
            </a:r>
            <a:r>
              <a:rPr lang="en-GB" sz="8000" b="1" dirty="0"/>
              <a:t> </a:t>
            </a:r>
            <a:r>
              <a:rPr lang="en-GB" sz="8000" b="1" dirty="0" err="1"/>
              <a:t>tokoa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nentinao</a:t>
            </a:r>
            <a:r>
              <a:rPr lang="en-GB" sz="8000" b="1" dirty="0" smtClean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69337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/>
              <a:t>2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mofo</a:t>
            </a:r>
            <a:r>
              <a:rPr lang="en-GB" sz="8000" b="1" dirty="0"/>
              <a:t> </a:t>
            </a:r>
            <a:r>
              <a:rPr lang="en-GB" sz="8000" b="1" dirty="0" err="1"/>
              <a:t>haninay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Jeso</a:t>
            </a:r>
            <a:r>
              <a:rPr lang="en-GB" sz="8000" b="1" dirty="0"/>
              <a:t> ô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Milaza</a:t>
            </a:r>
            <a:r>
              <a:rPr lang="en-GB" sz="8000" b="1" dirty="0" smtClean="0"/>
              <a:t> </a:t>
            </a:r>
            <a:r>
              <a:rPr lang="en-GB" sz="8000" b="1" dirty="0" err="1"/>
              <a:t>aminay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tenanao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77199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fanavotanao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Mahafaka</a:t>
            </a:r>
            <a:r>
              <a:rPr lang="en-GB" sz="8000" b="1" dirty="0" smtClean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saotra</a:t>
            </a:r>
            <a:r>
              <a:rPr lang="en-GB" sz="8000" b="1" dirty="0"/>
              <a:t> re </a:t>
            </a:r>
            <a:r>
              <a:rPr lang="en-GB" sz="8000" b="1" dirty="0" err="1"/>
              <a:t>izao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Atolotray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7554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/>
              <a:t>3 </a:t>
            </a:r>
            <a:r>
              <a:rPr lang="en-GB" sz="8000" b="1" dirty="0" err="1"/>
              <a:t>Misotro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divay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i="1" dirty="0" err="1" smtClean="0"/>
              <a:t>I</a:t>
            </a:r>
            <a:r>
              <a:rPr lang="en-GB" sz="8000" b="1" dirty="0" err="1" smtClean="0"/>
              <a:t>zahay</a:t>
            </a:r>
            <a:r>
              <a:rPr lang="en-GB" sz="8000" b="1" dirty="0" smtClean="0"/>
              <a:t> </a:t>
            </a:r>
            <a:r>
              <a:rPr lang="en-GB" sz="8000" b="1" dirty="0" err="1"/>
              <a:t>izao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Hahatsiarovanay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antranao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17771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ra</a:t>
            </a:r>
            <a:r>
              <a:rPr lang="en-GB" sz="8000" b="1" dirty="0"/>
              <a:t> </a:t>
            </a:r>
            <a:r>
              <a:rPr lang="en-GB" sz="8000" b="1" dirty="0" err="1"/>
              <a:t>nilatsaka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smtClean="0"/>
              <a:t>No </a:t>
            </a:r>
            <a:r>
              <a:rPr lang="en-GB" sz="8000" b="1" dirty="0" err="1"/>
              <a:t>manadio</a:t>
            </a:r>
            <a:r>
              <a:rPr lang="en-GB" sz="8000" b="1" dirty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Manafaka</a:t>
            </a:r>
            <a:r>
              <a:rPr lang="en-GB" sz="8000" b="1" dirty="0" smtClean="0"/>
              <a:t> </a:t>
            </a:r>
            <a:r>
              <a:rPr lang="en-GB" sz="8000" b="1" dirty="0" err="1"/>
              <a:t>tokoa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olonao</a:t>
            </a:r>
            <a:r>
              <a:rPr lang="en-GB" sz="8000" b="1" dirty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46297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/>
              <a:t>4 </a:t>
            </a:r>
            <a:r>
              <a:rPr lang="en-GB" sz="8000" b="1" dirty="0" err="1"/>
              <a:t>Tarihonao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fo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Ry</a:t>
            </a:r>
            <a:r>
              <a:rPr lang="en-GB" sz="8000" b="1" dirty="0" smtClean="0"/>
              <a:t> </a:t>
            </a:r>
            <a:r>
              <a:rPr lang="en-GB" sz="8000" b="1" dirty="0" err="1"/>
              <a:t>Jeso</a:t>
            </a:r>
            <a:r>
              <a:rPr lang="en-GB" sz="8000" b="1" dirty="0"/>
              <a:t> ô !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Ho</a:t>
            </a:r>
            <a:r>
              <a:rPr lang="en-GB" sz="8000" b="1" dirty="0" smtClean="0"/>
              <a:t> </a:t>
            </a:r>
            <a:r>
              <a:rPr lang="en-GB" sz="8000" b="1" dirty="0" err="1"/>
              <a:t>tia</a:t>
            </a:r>
            <a:r>
              <a:rPr lang="en-GB" sz="8000" b="1" dirty="0"/>
              <a:t> </a:t>
            </a:r>
            <a:r>
              <a:rPr lang="en-GB" sz="8000" b="1" dirty="0" err="1"/>
              <a:t>sy</a:t>
            </a:r>
            <a:r>
              <a:rPr lang="en-GB" sz="8000" b="1" dirty="0"/>
              <a:t> </a:t>
            </a:r>
            <a:r>
              <a:rPr lang="en-GB" sz="8000" b="1" dirty="0" err="1"/>
              <a:t>hankatò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didinao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90126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 fontScale="90000"/>
          </a:bodyPr>
          <a:lstStyle/>
          <a:p>
            <a:r>
              <a:rPr lang="en-GB" sz="8000" b="1" dirty="0" err="1" smtClean="0"/>
              <a:t>Ka</a:t>
            </a:r>
            <a:r>
              <a:rPr lang="en-GB" sz="8000" b="1" dirty="0" smtClean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sitrakay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 err="1" smtClean="0"/>
              <a:t>Fa</a:t>
            </a:r>
            <a:r>
              <a:rPr lang="en-GB" sz="8000" b="1" dirty="0" smtClean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Anao</a:t>
            </a:r>
            <a:r>
              <a:rPr lang="en-GB" sz="8000" b="1" dirty="0"/>
              <a:t>, </a:t>
            </a:r>
            <a:r>
              <a:rPr lang="en-GB" sz="8000" b="1" dirty="0" err="1"/>
              <a:t>Jeso</a:t>
            </a:r>
            <a:r>
              <a:rPr lang="en-GB" sz="8000" b="1" dirty="0"/>
              <a:t>,</a:t>
            </a:r>
            <a:r>
              <a:rPr lang="fr-FR" sz="8000" b="1"/>
              <a:t/>
            </a:r>
            <a:br>
              <a:rPr lang="fr-FR" sz="8000" b="1"/>
            </a:br>
            <a:r>
              <a:rPr lang="en-GB" sz="8000" b="1" smtClean="0"/>
              <a:t>No </a:t>
            </a:r>
            <a:r>
              <a:rPr lang="en-GB" sz="8000" b="1" dirty="0" err="1"/>
              <a:t>aok</a:t>
            </a:r>
            <a:r>
              <a:rPr lang="en-GB" sz="8000" b="1" i="1" dirty="0" err="1"/>
              <a:t>a</a:t>
            </a:r>
            <a:r>
              <a:rPr lang="en-GB" sz="8000" b="1" dirty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maminay</a:t>
            </a:r>
            <a:r>
              <a:rPr lang="en-GB" sz="8000" b="1" dirty="0"/>
              <a:t>,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Tompo</a:t>
            </a:r>
            <a:r>
              <a:rPr lang="en-GB" sz="8000" b="1" dirty="0"/>
              <a:t> ô !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037979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262</vt:lpstr>
      <vt:lpstr>1 Indreto izahay, Ry Jeso ô ! Manaraka izao, Ny hafatrao,</vt:lpstr>
      <vt:lpstr>Ny fahorianao, Tsaroanay izao, Fa fatratra tokoa Ny nentinao.</vt:lpstr>
      <vt:lpstr>2 Ny mofo haninay, Ry Jeso ô ! Milaza aminay Ny tenanao ;</vt:lpstr>
      <vt:lpstr>Ny fanavotanao Mahafaka anay, Fa saotra re izao Atolotray.</vt:lpstr>
      <vt:lpstr>3 Misotro ny divay Izahay izao Hahatsiarovanay Ny antranao ;</vt:lpstr>
      <vt:lpstr>Ny ra nilatsaka No manadio anay, Manafaka tokoa Ny olonao.</vt:lpstr>
      <vt:lpstr>4 Tarihonao ny fo, Ry Jeso ô ! Ho tia sy hankatò Ny didinao ;</vt:lpstr>
      <vt:lpstr>Ka tsy ny sitrakay, Fa ny Anao, Jeso, No aoka ho maminay,      Ry Tompo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262</dc:title>
  <dc:creator>ami</dc:creator>
  <cp:lastModifiedBy>ami</cp:lastModifiedBy>
  <cp:revision>1</cp:revision>
  <dcterms:created xsi:type="dcterms:W3CDTF">2015-01-19T11:02:22Z</dcterms:created>
  <dcterms:modified xsi:type="dcterms:W3CDTF">2015-01-19T11:10:21Z</dcterms:modified>
</cp:coreProperties>
</file>