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263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36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1. </a:t>
            </a:r>
            <a:r>
              <a:rPr lang="en-GB" sz="6600" b="1" dirty="0" err="1"/>
              <a:t>Mandrenesa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sofina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Mifalia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feon’ny</a:t>
            </a:r>
            <a:r>
              <a:rPr lang="en-GB" sz="6600" b="1" dirty="0"/>
              <a:t> </a:t>
            </a:r>
            <a:r>
              <a:rPr lang="en-GB" sz="6600" b="1" dirty="0" err="1"/>
              <a:t>Filazantsara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Manatona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917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2.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olon’ota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noana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mameno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kibony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Amin-java-</a:t>
            </a:r>
            <a:r>
              <a:rPr lang="en-GB" sz="6600" b="1" dirty="0" err="1" smtClean="0"/>
              <a:t>poana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894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3 </a:t>
            </a:r>
            <a:r>
              <a:rPr lang="en-GB" sz="6600" b="1" dirty="0"/>
              <a:t>Jehovah no </a:t>
            </a:r>
            <a:r>
              <a:rPr lang="en-GB" sz="6600" b="1" dirty="0" err="1"/>
              <a:t>mamboatra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mofon’aina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an’izay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Mety</a:t>
            </a:r>
            <a:r>
              <a:rPr lang="en-GB" sz="6600" b="1" dirty="0" smtClean="0"/>
              <a:t> </a:t>
            </a:r>
            <a:r>
              <a:rPr lang="en-GB" sz="6600" b="1" dirty="0" err="1"/>
              <a:t>hihinana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7982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4. Kristy </a:t>
            </a: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fitahiany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Izany</a:t>
            </a:r>
            <a:r>
              <a:rPr lang="en-GB" sz="6600" b="1" dirty="0" smtClean="0"/>
              <a:t> </a:t>
            </a:r>
            <a:r>
              <a:rPr lang="en-GB" sz="6600" b="1" dirty="0" err="1"/>
              <a:t>mofo</a:t>
            </a:r>
            <a:r>
              <a:rPr lang="en-GB" sz="6600" b="1" dirty="0"/>
              <a:t> </a:t>
            </a:r>
            <a:r>
              <a:rPr lang="en-GB" sz="6600" b="1" dirty="0" err="1"/>
              <a:t>izany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no </a:t>
            </a:r>
            <a:r>
              <a:rPr lang="en-GB" sz="6600" b="1" dirty="0" err="1"/>
              <a:t>mamelona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maty</a:t>
            </a:r>
            <a:r>
              <a:rPr lang="en-GB" sz="6600" b="1" dirty="0"/>
              <a:t> </a:t>
            </a:r>
            <a:r>
              <a:rPr lang="en-GB" sz="6600" b="1" dirty="0" err="1"/>
              <a:t>mosary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2540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5. </a:t>
            </a:r>
            <a:r>
              <a:rPr lang="en-GB" sz="6600" b="1" dirty="0" err="1"/>
              <a:t>Avia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mosarena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manarana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mofon’aina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ampy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85297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263</vt:lpstr>
      <vt:lpstr>1. Mandrenesa ry sofina, Mifalia, ry fo ; Ny feon’ny Filazantsara Manatona anao.</vt:lpstr>
      <vt:lpstr>2. Ry olon’ota rehetra, Ry ory sy noana, Izay mameno ny kibony Amin-java-poana.</vt:lpstr>
      <vt:lpstr>3 Jehovah no mamboatra Izay mofon’aina, Ho an’izay rehetra Mety hihinana.</vt:lpstr>
      <vt:lpstr>4. Kristy sy ny fitahiany Izany mofo izany, Fa Izy no mamelona Ny maty mosary.</vt:lpstr>
      <vt:lpstr>5. Avia, ry mosarena, Ka manarana fo ; Ny mofon’aina tsy lany Fa ampy ho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263</dc:title>
  <dc:creator>ami</dc:creator>
  <cp:lastModifiedBy>ami</cp:lastModifiedBy>
  <cp:revision>1</cp:revision>
  <dcterms:created xsi:type="dcterms:W3CDTF">2015-01-24T12:13:30Z</dcterms:created>
  <dcterms:modified xsi:type="dcterms:W3CDTF">2015-01-24T12:19:05Z</dcterms:modified>
</cp:coreProperties>
</file>