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3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1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8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0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12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6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61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CB89-C919-4A02-A2E2-80D4CFBD5552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E4EA-F3C1-4190-8C81-FFE18FD58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266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8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1.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, </a:t>
            </a:r>
            <a:r>
              <a:rPr lang="en-GB" sz="6600" b="1" dirty="0" err="1"/>
              <a:t>Hianao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Isaorako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ranao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nihinanako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816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2.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</a:t>
            </a:r>
            <a:r>
              <a:rPr lang="en-GB" sz="6600" b="1" dirty="0" err="1"/>
              <a:t>faly</a:t>
            </a:r>
            <a:r>
              <a:rPr lang="en-GB" sz="6600" b="1" dirty="0"/>
              <a:t>, </a:t>
            </a:r>
            <a:r>
              <a:rPr lang="en-GB" sz="6600" b="1" dirty="0" err="1"/>
              <a:t>ambarao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azonao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Jesosy</a:t>
            </a:r>
            <a:r>
              <a:rPr lang="en-GB" sz="6600" b="1" dirty="0" smtClean="0"/>
              <a:t> </a:t>
            </a:r>
            <a:r>
              <a:rPr lang="en-GB" sz="6600" b="1" dirty="0" err="1"/>
              <a:t>monina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fr-FR" sz="6600" b="1"/>
              <a:t/>
            </a:r>
            <a:br>
              <a:rPr lang="fr-FR" sz="6600" b="1"/>
            </a:br>
            <a:r>
              <a:rPr lang="en-GB" sz="6600" b="1" smtClean="0"/>
              <a:t>Endrey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hafaliako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81890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266</vt:lpstr>
      <vt:lpstr>1. Ry Jeso Tompo, Hianao     Isaorako tokoa izao,    Ny ranao sy ny tenanao     No nihinanako izao.</vt:lpstr>
      <vt:lpstr>2. Ry foko faly, ambarao Ny soa azonao izao ; Jesosy monina ao am-po Endrey ny hafaliako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266</dc:title>
  <dc:creator>ami</dc:creator>
  <cp:lastModifiedBy>ami</cp:lastModifiedBy>
  <cp:revision>1</cp:revision>
  <dcterms:created xsi:type="dcterms:W3CDTF">2015-01-24T12:30:22Z</dcterms:created>
  <dcterms:modified xsi:type="dcterms:W3CDTF">2015-01-24T12:32:56Z</dcterms:modified>
</cp:coreProperties>
</file>