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79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0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92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40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26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64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9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54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60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00166" y="3375427"/>
            <a:ext cx="54927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/>
              <a:t>He,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andon'ny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maraina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2714612" y="910819"/>
            <a:ext cx="3286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HIRA</a:t>
            </a:r>
            <a:endParaRPr lang="fr-FR" sz="8000" dirty="0"/>
          </a:p>
        </p:txBody>
      </p:sp>
      <p:sp>
        <p:nvSpPr>
          <p:cNvPr id="8" name="Rectangle 7"/>
          <p:cNvSpPr/>
          <p:nvPr/>
        </p:nvSpPr>
        <p:spPr>
          <a:xfrm>
            <a:off x="2428860" y="2196702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267</a:t>
            </a:r>
            <a:endParaRPr lang="fr-FR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351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/>
              <a:t>1. He, </a:t>
            </a:r>
            <a:r>
              <a:rPr lang="en-US" sz="6000" b="1" dirty="0" err="1" smtClean="0"/>
              <a:t>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andon'ny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maraina</a:t>
            </a:r>
            <a:endParaRPr lang="en-US" sz="6000" b="1" dirty="0" smtClean="0"/>
          </a:p>
          <a:p>
            <a:pPr algn="ctr"/>
            <a:r>
              <a:rPr lang="fr-FR" sz="6000" b="1" dirty="0" err="1" smtClean="0"/>
              <a:t>Latsaka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tsaha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Ka </a:t>
            </a:r>
            <a:r>
              <a:rPr lang="fr-FR" sz="6000" b="1" dirty="0" err="1" smtClean="0"/>
              <a:t>mamelona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maina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maniry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rano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be</a:t>
            </a:r>
            <a:r>
              <a:rPr lang="fr-FR" sz="6000" b="1" dirty="0" smtClean="0"/>
              <a:t>!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779" y="84355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err="1" smtClean="0"/>
              <a:t>Ravoravo</a:t>
            </a:r>
            <a:r>
              <a:rPr lang="fr-FR" sz="5400" b="1" dirty="0" smtClean="0"/>
              <a:t> </a:t>
            </a:r>
            <a:r>
              <a:rPr lang="fr-FR" sz="5400" b="1" dirty="0" smtClean="0"/>
              <a:t>e,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tany</a:t>
            </a:r>
            <a:r>
              <a:rPr lang="fr-FR" sz="5400" b="1" dirty="0" smtClean="0"/>
              <a:t>,</a:t>
            </a:r>
          </a:p>
          <a:p>
            <a:pPr algn="ctr"/>
            <a:r>
              <a:rPr lang="it-IT" sz="5400" b="1" dirty="0" smtClean="0"/>
              <a:t>Fa he, ny andro maina efa lany</a:t>
            </a:r>
          </a:p>
          <a:p>
            <a:pPr algn="ctr"/>
            <a:r>
              <a:rPr lang="fr-FR" sz="5400" b="1" dirty="0" smtClean="0"/>
              <a:t>Ka </a:t>
            </a:r>
            <a:r>
              <a:rPr lang="fr-FR" sz="5400" b="1" dirty="0" err="1" smtClean="0"/>
              <a:t>mitsahatra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fahantrany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Manaroka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hazo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be</a:t>
            </a:r>
            <a:r>
              <a:rPr lang="fr-FR" sz="5400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896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552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/>
              <a:t>2.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fanahy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karankaina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Misy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rano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velona</a:t>
            </a:r>
            <a:endParaRPr lang="fr-FR" sz="6600" b="1" dirty="0" smtClean="0"/>
          </a:p>
          <a:p>
            <a:pPr algn="ctr"/>
            <a:r>
              <a:rPr lang="fr-FR" sz="6600" b="1" dirty="0" smtClean="0"/>
              <a:t>Fa </a:t>
            </a:r>
            <a:r>
              <a:rPr lang="fr-FR" sz="6600" b="1" dirty="0" err="1" smtClean="0"/>
              <a:t>Jesosy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andon'aina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Manome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fiainana</a:t>
            </a:r>
            <a:endParaRPr lang="fr-FR" sz="66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4355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err="1" smtClean="0"/>
              <a:t>Velona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jentilisa</a:t>
            </a:r>
            <a:endParaRPr lang="fr-FR" sz="5400" b="1" dirty="0" smtClean="0"/>
          </a:p>
          <a:p>
            <a:pPr algn="ctr"/>
            <a:r>
              <a:rPr lang="es-ES" sz="5400" b="1" dirty="0" err="1" smtClean="0"/>
              <a:t>Ny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tany</a:t>
            </a:r>
            <a:r>
              <a:rPr lang="es-ES" sz="5400" b="1" dirty="0" smtClean="0"/>
              <a:t> hay </a:t>
            </a:r>
            <a:r>
              <a:rPr lang="es-ES" sz="5400" b="1" dirty="0" err="1" smtClean="0"/>
              <a:t>dia</a:t>
            </a:r>
            <a:r>
              <a:rPr lang="es-ES" sz="5400" b="1" dirty="0" smtClean="0"/>
              <a:t> tonga </a:t>
            </a:r>
            <a:r>
              <a:rPr lang="es-ES" sz="5400" b="1" dirty="0" err="1" smtClean="0"/>
              <a:t>Paradisa</a:t>
            </a:r>
            <a:endParaRPr lang="es-ES" sz="5400" b="1" dirty="0" smtClean="0"/>
          </a:p>
          <a:p>
            <a:pPr algn="ctr"/>
            <a:r>
              <a:rPr lang="fr-FR" sz="5400" b="1" dirty="0" err="1" smtClean="0"/>
              <a:t>Marobe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voaisa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Handray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lova </a:t>
            </a:r>
            <a:r>
              <a:rPr lang="fr-FR" sz="5400" b="1" dirty="0" err="1" smtClean="0"/>
              <a:t>masina</a:t>
            </a:r>
            <a:r>
              <a:rPr lang="fr-FR" sz="5400" b="1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024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3.</a:t>
            </a:r>
            <a:r>
              <a:rPr lang="fr-FR" sz="7200" b="1" dirty="0" err="1" smtClean="0"/>
              <a:t>Misy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lalana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mizotra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Izay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mankao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Ziona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re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Any</a:t>
            </a:r>
            <a:r>
              <a:rPr lang="fr-FR" sz="7200" b="1" dirty="0" smtClean="0"/>
              <a:t> no </a:t>
            </a:r>
            <a:r>
              <a:rPr lang="fr-FR" sz="7200" b="1" dirty="0" err="1" smtClean="0"/>
              <a:t>mitanjozotra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vahiny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marobe</a:t>
            </a:r>
            <a:endParaRPr lang="fr-FR" sz="72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6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/>
              <a:t>Ka </a:t>
            </a:r>
            <a:r>
              <a:rPr lang="fr-FR" sz="6000" b="1" dirty="0" err="1" smtClean="0"/>
              <a:t>Ziona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mivoha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Hidiran'ny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navotan'ny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Tsitoha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Ao</a:t>
            </a:r>
            <a:r>
              <a:rPr lang="fr-FR" sz="6000" b="1" dirty="0" smtClean="0"/>
              <a:t> no </a:t>
            </a:r>
            <a:r>
              <a:rPr lang="fr-FR" sz="6000" b="1" dirty="0" err="1" smtClean="0"/>
              <a:t>ivorian'ny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mifoha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Fa </a:t>
            </a:r>
            <a:r>
              <a:rPr lang="fr-FR" sz="6000" b="1" dirty="0" err="1" smtClean="0"/>
              <a:t>an'ny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lehibe</a:t>
            </a:r>
            <a:endParaRPr lang="fr-FR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80739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351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000" b="1" dirty="0" smtClean="0"/>
              <a:t>4. He, mikambana ny mino</a:t>
            </a:r>
          </a:p>
          <a:p>
            <a:pPr algn="ctr"/>
            <a:r>
              <a:rPr lang="fr-FR" sz="6000" b="1" dirty="0" err="1" smtClean="0"/>
              <a:t>Amim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pifaliam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be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Ka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hobiny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maneno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Tahaka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rano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be</a:t>
            </a:r>
            <a:r>
              <a:rPr lang="fr-FR" sz="6000" b="1" dirty="0" smtClean="0"/>
              <a:t>!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6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 smtClean="0"/>
              <a:t>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mitovy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avokoa</a:t>
            </a:r>
            <a:endParaRPr lang="fr-FR" sz="6000" b="1" dirty="0" smtClean="0"/>
          </a:p>
          <a:p>
            <a:pPr algn="ctr"/>
            <a:r>
              <a:rPr lang="pl-PL" sz="6000" b="1" dirty="0" smtClean="0"/>
              <a:t>Tsy misy tompo sy mpanompo koa</a:t>
            </a:r>
          </a:p>
          <a:p>
            <a:pPr algn="ctr"/>
            <a:r>
              <a:rPr lang="fr-FR" sz="6000" b="1" dirty="0" err="1" smtClean="0"/>
              <a:t>Eny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razana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iray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tokoa</a:t>
            </a:r>
            <a:endParaRPr lang="fr-FR" sz="6000" b="1" dirty="0" smtClean="0"/>
          </a:p>
          <a:p>
            <a:pPr algn="ctr"/>
            <a:r>
              <a:rPr lang="pt-BR" sz="6000" b="1" dirty="0" smtClean="0"/>
              <a:t>Ny mponina ao Ziona re!</a:t>
            </a:r>
            <a:endParaRPr lang="fr-FR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4057650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145</Words>
  <Application>Microsoft Office PowerPoint</Application>
  <PresentationFormat>Affichage à l'écran (16:9)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15</cp:revision>
  <dcterms:created xsi:type="dcterms:W3CDTF">2012-12-15T15:29:56Z</dcterms:created>
  <dcterms:modified xsi:type="dcterms:W3CDTF">2015-01-24T12:35:30Z</dcterms:modified>
</cp:coreProperties>
</file>