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26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63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00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7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44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55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33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5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16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1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86A9-1B7A-4CB7-B720-691A1E718D81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719C-A243-40C0-ACC9-D2C3418E21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74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268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84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5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! </a:t>
            </a:r>
            <a:r>
              <a:rPr lang="en-GB" sz="6600" b="1" dirty="0" err="1"/>
              <a:t>hatanjaho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fony</a:t>
            </a:r>
            <a:r>
              <a:rPr lang="en-GB" sz="6600" b="1" dirty="0"/>
              <a:t> </a:t>
            </a:r>
            <a:r>
              <a:rPr lang="en-GB" sz="6600" b="1" dirty="0" err="1"/>
              <a:t>halalaho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hitoeranao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30800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firaisan-tsaina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Miseho</a:t>
            </a:r>
            <a:r>
              <a:rPr lang="en-GB" sz="7200" b="1" dirty="0"/>
              <a:t> </a:t>
            </a:r>
            <a:r>
              <a:rPr lang="en-GB" sz="7200" b="1" dirty="0" err="1"/>
              <a:t>hatretý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Velomy</a:t>
            </a:r>
            <a:r>
              <a:rPr lang="en-GB" sz="7200" b="1" dirty="0"/>
              <a:t> </a:t>
            </a:r>
            <a:r>
              <a:rPr lang="en-GB" sz="7200" b="1" dirty="0" err="1"/>
              <a:t>hanana</a:t>
            </a:r>
            <a:r>
              <a:rPr lang="en-GB" sz="7200" b="1" dirty="0"/>
              <a:t> </a:t>
            </a:r>
            <a:r>
              <a:rPr lang="en-GB" sz="7200" b="1" dirty="0" err="1"/>
              <a:t>aina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Hitohy</a:t>
            </a:r>
            <a:r>
              <a:rPr lang="en-GB" sz="7200" b="1" dirty="0"/>
              <a:t> </a:t>
            </a:r>
            <a:r>
              <a:rPr lang="en-GB" sz="7200" b="1" dirty="0" err="1"/>
              <a:t>hatrarý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9057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b="1" dirty="0"/>
              <a:t>1 </a:t>
            </a:r>
            <a:r>
              <a:rPr lang="en-GB" sz="7200" b="1" dirty="0" err="1"/>
              <a:t>Jesosy</a:t>
            </a:r>
            <a:r>
              <a:rPr lang="en-GB" sz="7200" b="1" dirty="0"/>
              <a:t> no </a:t>
            </a:r>
            <a:r>
              <a:rPr lang="en-GB" sz="7200" b="1" dirty="0" err="1"/>
              <a:t>Mpiandry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Fiangonanay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feon’izy</a:t>
            </a:r>
            <a:r>
              <a:rPr lang="en-GB" sz="7200" b="1" dirty="0"/>
              <a:t> </a:t>
            </a:r>
            <a:r>
              <a:rPr lang="en-GB" sz="7200" b="1" dirty="0" err="1"/>
              <a:t>ireny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No </a:t>
            </a:r>
            <a:r>
              <a:rPr lang="en-GB" sz="7200" b="1" dirty="0" err="1"/>
              <a:t>feo</a:t>
            </a:r>
            <a:r>
              <a:rPr lang="en-GB" sz="7200" b="1" dirty="0"/>
              <a:t> </a:t>
            </a:r>
            <a:r>
              <a:rPr lang="en-GB" sz="7200" b="1" dirty="0" err="1"/>
              <a:t>fantatray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02936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vala</a:t>
            </a:r>
            <a:r>
              <a:rPr lang="en-GB" sz="7200" b="1" dirty="0"/>
              <a:t> </a:t>
            </a:r>
            <a:r>
              <a:rPr lang="en-GB" sz="7200" b="1" dirty="0" err="1"/>
              <a:t>maro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Fiangonanay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Iray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hay </a:t>
            </a:r>
            <a:r>
              <a:rPr lang="en-GB" sz="7200" b="1" dirty="0" err="1"/>
              <a:t>zaraina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Tapahin-Tompo</a:t>
            </a:r>
            <a:r>
              <a:rPr lang="en-GB" sz="7200" b="1" dirty="0"/>
              <a:t> </a:t>
            </a:r>
            <a:r>
              <a:rPr lang="en-GB" sz="7200" b="1" dirty="0" err="1"/>
              <a:t>iray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69102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 smtClean="0"/>
              <a:t>2. </a:t>
            </a:r>
            <a:r>
              <a:rPr lang="en-GB" sz="7200" b="1" dirty="0" err="1"/>
              <a:t>Iray</a:t>
            </a:r>
            <a:r>
              <a:rPr lang="en-GB" sz="7200" b="1" dirty="0"/>
              <a:t> no </a:t>
            </a:r>
            <a:r>
              <a:rPr lang="en-GB" sz="7200" b="1" dirty="0" err="1"/>
              <a:t>Vatolampy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iorenanay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Iray</a:t>
            </a:r>
            <a:r>
              <a:rPr lang="en-GB" sz="7200" b="1" dirty="0"/>
              <a:t> no </a:t>
            </a:r>
            <a:r>
              <a:rPr lang="en-GB" sz="7200" b="1" dirty="0" err="1"/>
              <a:t>Fehizoro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ikambanany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4968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 err="1" smtClean="0"/>
              <a:t>Iray</a:t>
            </a:r>
            <a:r>
              <a:rPr lang="en-GB" sz="8000" b="1" dirty="0" smtClean="0"/>
              <a:t> </a:t>
            </a:r>
            <a:r>
              <a:rPr lang="en-GB" sz="8000" b="1" dirty="0"/>
              <a:t>no </a:t>
            </a:r>
            <a:r>
              <a:rPr lang="en-GB" sz="8000" b="1" dirty="0" err="1"/>
              <a:t>Mofon’aina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Fihinanay</a:t>
            </a:r>
            <a:r>
              <a:rPr lang="en-GB" sz="8000" b="1" dirty="0" smtClean="0"/>
              <a:t> </a:t>
            </a:r>
            <a:r>
              <a:rPr lang="en-GB" sz="8000" b="1" dirty="0" err="1"/>
              <a:t>etý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Iray</a:t>
            </a:r>
            <a:r>
              <a:rPr lang="en-GB" sz="8000" b="1" dirty="0" smtClean="0"/>
              <a:t> </a:t>
            </a:r>
            <a:r>
              <a:rPr lang="en-GB" sz="8000" b="1" dirty="0"/>
              <a:t>no </a:t>
            </a:r>
            <a:r>
              <a:rPr lang="en-GB" sz="8000" b="1" dirty="0" err="1"/>
              <a:t>antenaina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Ho</a:t>
            </a:r>
            <a:r>
              <a:rPr lang="en-GB" sz="8000" b="1" dirty="0" smtClean="0"/>
              <a:t> </a:t>
            </a:r>
            <a:r>
              <a:rPr lang="en-GB" sz="8000" b="1" dirty="0" err="1"/>
              <a:t>azonay</a:t>
            </a:r>
            <a:r>
              <a:rPr lang="en-GB" sz="8000" b="1" dirty="0"/>
              <a:t> </a:t>
            </a:r>
            <a:r>
              <a:rPr lang="en-GB" sz="8000" b="1" dirty="0" err="1"/>
              <a:t>arý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3022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sz="8000" b="1" dirty="0"/>
              <a:t>3 </a:t>
            </a:r>
            <a:r>
              <a:rPr lang="en-GB" sz="8000" b="1" dirty="0" err="1"/>
              <a:t>Tabain’ny</a:t>
            </a:r>
            <a:r>
              <a:rPr lang="en-GB" sz="8000" b="1" dirty="0"/>
              <a:t> </a:t>
            </a:r>
            <a:r>
              <a:rPr lang="en-GB" sz="8000" b="1" dirty="0" err="1"/>
              <a:t>hevi-diso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Kanefa</a:t>
            </a:r>
            <a:r>
              <a:rPr lang="en-GB" sz="8000" b="1" dirty="0"/>
              <a:t> </a:t>
            </a:r>
            <a:r>
              <a:rPr lang="en-GB" sz="8000" b="1" dirty="0" err="1"/>
              <a:t>mbola</a:t>
            </a:r>
            <a:r>
              <a:rPr lang="en-GB" sz="8000" b="1" dirty="0"/>
              <a:t> </a:t>
            </a:r>
            <a:r>
              <a:rPr lang="en-GB" sz="8000" b="1" dirty="0" err="1"/>
              <a:t>arý</a:t>
            </a:r>
            <a:r>
              <a:rPr lang="en-GB" sz="8000" b="1" dirty="0"/>
              <a:t> ;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saina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mitovy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mahazara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11002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/>
              <a:t>   </a:t>
            </a:r>
            <a:r>
              <a:rPr lang="en-GB" sz="8000" b="1" dirty="0" err="1"/>
              <a:t>Fisoko</a:t>
            </a:r>
            <a:r>
              <a:rPr lang="en-GB" sz="8000" b="1" dirty="0"/>
              <a:t> </a:t>
            </a:r>
            <a:r>
              <a:rPr lang="en-GB" sz="8000" b="1" dirty="0" err="1"/>
              <a:t>maromaro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Kanefa</a:t>
            </a:r>
            <a:r>
              <a:rPr lang="en-GB" sz="8000" b="1" dirty="0"/>
              <a:t> </a:t>
            </a:r>
            <a:r>
              <a:rPr lang="en-GB" sz="8000" b="1" dirty="0" err="1"/>
              <a:t>val</a:t>
            </a:r>
            <a:r>
              <a:rPr lang="en-GB" sz="8000" b="1" i="1" dirty="0" err="1"/>
              <a:t>a</a:t>
            </a:r>
            <a:r>
              <a:rPr lang="en-GB" sz="8000" b="1" dirty="0"/>
              <a:t> </a:t>
            </a:r>
            <a:r>
              <a:rPr lang="en-GB" sz="8000" b="1" dirty="0" err="1"/>
              <a:t>iray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no </a:t>
            </a:r>
            <a:r>
              <a:rPr lang="en-GB" sz="8000" b="1" dirty="0" err="1"/>
              <a:t>mpiaro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Fiangonanay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2004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/>
              <a:t>4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teny</a:t>
            </a:r>
            <a:r>
              <a:rPr lang="en-GB" sz="7200" b="1" dirty="0"/>
              <a:t> </a:t>
            </a:r>
            <a:r>
              <a:rPr lang="en-GB" sz="7200" b="1" dirty="0" err="1"/>
              <a:t>samy</a:t>
            </a:r>
            <a:r>
              <a:rPr lang="en-GB" sz="7200" b="1" dirty="0"/>
              <a:t> </a:t>
            </a:r>
            <a:r>
              <a:rPr lang="en-GB" sz="7200" b="1" dirty="0" err="1"/>
              <a:t>hafa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fomba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miray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maharava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fikambananay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14064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fanenjehana</a:t>
            </a:r>
            <a:r>
              <a:rPr lang="en-GB" sz="6600" b="1" dirty="0"/>
              <a:t> </a:t>
            </a:r>
            <a:r>
              <a:rPr lang="en-GB" sz="6600" b="1" dirty="0" err="1"/>
              <a:t>aza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Vao</a:t>
            </a:r>
            <a:r>
              <a:rPr lang="en-GB" sz="6600" b="1" dirty="0"/>
              <a:t> </a:t>
            </a:r>
            <a:r>
              <a:rPr lang="en-GB" sz="6600" b="1" dirty="0" err="1"/>
              <a:t>mainka</a:t>
            </a:r>
            <a:r>
              <a:rPr lang="en-GB" sz="6600" b="1" dirty="0"/>
              <a:t> </a:t>
            </a:r>
            <a:r>
              <a:rPr lang="en-GB" sz="6600" b="1" dirty="0" err="1"/>
              <a:t>mampiray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mahatsara</a:t>
            </a:r>
            <a:r>
              <a:rPr lang="en-GB" sz="6600" b="1" dirty="0"/>
              <a:t> </a:t>
            </a:r>
            <a:r>
              <a:rPr lang="en-GB" sz="6600" b="1" dirty="0" err="1"/>
              <a:t>laza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Fiangonanay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025023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268</vt:lpstr>
      <vt:lpstr>1 Jesosy no Mpiandry Ny Fiangonanay ; Ny feon’izy ireny     No feo fantatray,</vt:lpstr>
      <vt:lpstr>Ka tsy mba vala maro     Ny Fiangonanay ;    Iray tsy hay zaraina,     Tapahin-Tompo iray.</vt:lpstr>
      <vt:lpstr>2. Iray no Vatolampy     Izay iorenanay,    Iray no Fehizoro     Izay ikambanany,</vt:lpstr>
      <vt:lpstr>Iray no Mofon’aina Fihinanay etý, Iray no antenaina Ho azonay arý.</vt:lpstr>
      <vt:lpstr>3 Tabain’ny hevi-diso,     Kanefa mbola arý ;    Ny saina tsy mitovy     Tsy mahazara anay ;</vt:lpstr>
      <vt:lpstr>   Fisoko maromaro,     Kanefa vala iray    Ny Tompo no mpiaro     Ny Fiangonanay.</vt:lpstr>
      <vt:lpstr>4 Ny teny samy hafa,     Ny fomba tsy miray,    Tsy misy maharava     Ny fikambananay ;</vt:lpstr>
      <vt:lpstr>   Ny fanenjehana aza     Vao mainka mampiray    Sy mahatsara laza     Ny Fiangonanay.</vt:lpstr>
      <vt:lpstr>5 Ry Jeso ! hatanjaho     Ny Fiangonanao,    Ny fony halalaho     Mba hitoeranao ;</vt:lpstr>
      <vt:lpstr>   Izay firaisan-tsaina     Miseho hatretý,    Velomy hanana aina     Hitohy hatrarý.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268</dc:title>
  <dc:creator>ami</dc:creator>
  <cp:lastModifiedBy>ami</cp:lastModifiedBy>
  <cp:revision>1</cp:revision>
  <dcterms:created xsi:type="dcterms:W3CDTF">2015-01-24T12:35:35Z</dcterms:created>
  <dcterms:modified xsi:type="dcterms:W3CDTF">2015-01-24T12:40:48Z</dcterms:modified>
</cp:coreProperties>
</file>