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4" r:id="rId8"/>
    <p:sldId id="261" r:id="rId9"/>
    <p:sldId id="265" r:id="rId10"/>
    <p:sldId id="262" r:id="rId11"/>
    <p:sldId id="266" r:id="rId12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116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896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270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060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61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665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996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4039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085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262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2137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FBBD2-B5CF-4C3E-A407-100C44BABA46}" type="datetimeFigureOut">
              <a:rPr lang="fr-FR" smtClean="0"/>
              <a:t>24/01/2015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44900-16B8-40B4-A0EA-05C2D0891B0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7038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597819"/>
            <a:ext cx="9144000" cy="1102519"/>
          </a:xfrm>
        </p:spPr>
        <p:txBody>
          <a:bodyPr>
            <a:noAutofit/>
          </a:bodyPr>
          <a:lstStyle/>
          <a:p>
            <a:r>
              <a:rPr lang="fr-FR" sz="23900" b="1" dirty="0" smtClean="0"/>
              <a:t>269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4157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5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fototra</a:t>
            </a:r>
            <a:r>
              <a:rPr lang="en-GB" sz="6000" b="1" dirty="0"/>
              <a:t> </a:t>
            </a:r>
            <a:r>
              <a:rPr lang="en-GB" sz="6000" b="1" i="1" dirty="0" err="1"/>
              <a:t>i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mahatsara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valanao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Mpiandry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miara-monina</a:t>
            </a:r>
            <a:r>
              <a:rPr lang="en-GB" sz="6000" b="1" dirty="0"/>
              <a:t> </a:t>
            </a:r>
            <a:r>
              <a:rPr lang="en-GB" sz="6000" b="1" dirty="0" err="1"/>
              <a:t>aminay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0028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i="1" dirty="0"/>
              <a:t>He ! </a:t>
            </a:r>
            <a:r>
              <a:rPr lang="en-GB" sz="6000" b="1" i="1" dirty="0" err="1"/>
              <a:t>tianay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monina</a:t>
            </a:r>
            <a:r>
              <a:rPr lang="en-GB" sz="6000" b="1" i="1" dirty="0"/>
              <a:t> </a:t>
            </a:r>
            <a:r>
              <a:rPr lang="en-GB" sz="6000" b="1" i="1" dirty="0" err="1"/>
              <a:t>eto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maminay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valanao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Tsy</a:t>
            </a:r>
            <a:r>
              <a:rPr lang="en-GB" sz="6000" b="1" i="1" dirty="0"/>
              <a:t> </a:t>
            </a:r>
            <a:r>
              <a:rPr lang="en-GB" sz="6000" b="1" i="1" dirty="0" err="1"/>
              <a:t>tianay</a:t>
            </a:r>
            <a:r>
              <a:rPr lang="en-GB" sz="6000" b="1" i="1" dirty="0"/>
              <a:t>,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mampisento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lavitra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tranonao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056504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1 He ! </a:t>
            </a:r>
            <a:r>
              <a:rPr lang="en-GB" sz="6000" b="1" dirty="0" err="1"/>
              <a:t>tianay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monina</a:t>
            </a:r>
            <a:r>
              <a:rPr lang="en-GB" sz="6000" b="1" dirty="0"/>
              <a:t> </a:t>
            </a:r>
            <a:r>
              <a:rPr lang="en-GB" sz="6000" b="1" dirty="0" err="1"/>
              <a:t>eto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maminay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valanao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tianay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mampisento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lavitra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tranonao</a:t>
            </a:r>
            <a:r>
              <a:rPr lang="en-GB" sz="6000" b="1" dirty="0" smtClean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81106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i="1" dirty="0"/>
              <a:t>He ! </a:t>
            </a:r>
            <a:r>
              <a:rPr lang="en-GB" sz="6000" b="1" i="1" dirty="0" err="1"/>
              <a:t>tianay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monina</a:t>
            </a:r>
            <a:r>
              <a:rPr lang="en-GB" sz="6000" b="1" i="1" dirty="0"/>
              <a:t> </a:t>
            </a:r>
            <a:r>
              <a:rPr lang="en-GB" sz="6000" b="1" i="1" dirty="0" err="1"/>
              <a:t>eto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maminay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valanao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Tsy</a:t>
            </a:r>
            <a:r>
              <a:rPr lang="en-GB" sz="6000" b="1" i="1" dirty="0"/>
              <a:t> </a:t>
            </a:r>
            <a:r>
              <a:rPr lang="en-GB" sz="6000" b="1" i="1" dirty="0" err="1"/>
              <a:t>tianay</a:t>
            </a:r>
            <a:r>
              <a:rPr lang="en-GB" sz="6000" b="1" i="1" dirty="0"/>
              <a:t>,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mampisento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lavitra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tranonao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32495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2 He ! </a:t>
            </a:r>
            <a:r>
              <a:rPr lang="en-GB" sz="6000" b="1" dirty="0" err="1"/>
              <a:t>tianay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aina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Tomponay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valanao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tianay</a:t>
            </a:r>
            <a:r>
              <a:rPr lang="en-GB" sz="6000" b="1" dirty="0"/>
              <a:t>,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tany</a:t>
            </a:r>
            <a:r>
              <a:rPr lang="en-GB" sz="6000" b="1" dirty="0"/>
              <a:t> </a:t>
            </a:r>
            <a:r>
              <a:rPr lang="en-GB" sz="6000" b="1" dirty="0" err="1"/>
              <a:t>maina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lavitra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tranonao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853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i="1" dirty="0"/>
              <a:t>He ! </a:t>
            </a:r>
            <a:r>
              <a:rPr lang="en-GB" sz="6000" b="1" i="1" dirty="0" err="1"/>
              <a:t>tianay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monina</a:t>
            </a:r>
            <a:r>
              <a:rPr lang="en-GB" sz="6000" b="1" i="1" dirty="0"/>
              <a:t> </a:t>
            </a:r>
            <a:r>
              <a:rPr lang="en-GB" sz="6000" b="1" i="1" dirty="0" err="1"/>
              <a:t>eto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maminay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valanao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Tsy</a:t>
            </a:r>
            <a:r>
              <a:rPr lang="en-GB" sz="6000" b="1" i="1" dirty="0"/>
              <a:t> </a:t>
            </a:r>
            <a:r>
              <a:rPr lang="en-GB" sz="6000" b="1" i="1" dirty="0" err="1"/>
              <a:t>tianay</a:t>
            </a:r>
            <a:r>
              <a:rPr lang="en-GB" sz="6000" b="1" i="1" dirty="0"/>
              <a:t>,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mampisento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lavitra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tranonao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056504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3 </a:t>
            </a:r>
            <a:r>
              <a:rPr lang="en-GB" sz="6000" b="1" dirty="0" err="1"/>
              <a:t>Fehezinao</a:t>
            </a:r>
            <a:r>
              <a:rPr lang="en-GB" sz="6000" b="1" dirty="0"/>
              <a:t>, </a:t>
            </a:r>
            <a:r>
              <a:rPr lang="en-GB" sz="6000" b="1" dirty="0" err="1"/>
              <a:t>Mpiandry</a:t>
            </a:r>
            <a:r>
              <a:rPr lang="en-GB" sz="6000" b="1" dirty="0"/>
              <a:t> </a:t>
            </a:r>
            <a:r>
              <a:rPr lang="en-GB" sz="6000" b="1" dirty="0" err="1"/>
              <a:t>tia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Milamina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valanao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mifankatia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ondry</a:t>
            </a:r>
            <a:r>
              <a:rPr lang="en-GB" sz="6000" b="1" dirty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tarihinao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909196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i="1" dirty="0"/>
              <a:t>He ! </a:t>
            </a:r>
            <a:r>
              <a:rPr lang="en-GB" sz="6000" b="1" i="1" dirty="0" err="1"/>
              <a:t>tianay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monina</a:t>
            </a:r>
            <a:r>
              <a:rPr lang="en-GB" sz="6000" b="1" i="1" dirty="0"/>
              <a:t> </a:t>
            </a:r>
            <a:r>
              <a:rPr lang="en-GB" sz="6000" b="1" i="1" dirty="0" err="1"/>
              <a:t>eto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maminay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valanao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Tsy</a:t>
            </a:r>
            <a:r>
              <a:rPr lang="en-GB" sz="6000" b="1" i="1" dirty="0"/>
              <a:t> </a:t>
            </a:r>
            <a:r>
              <a:rPr lang="en-GB" sz="6000" b="1" i="1" dirty="0" err="1"/>
              <a:t>tianay</a:t>
            </a:r>
            <a:r>
              <a:rPr lang="en-GB" sz="6000" b="1" i="1" dirty="0"/>
              <a:t>,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mampisento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lavitra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tranonao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0565042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dirty="0"/>
              <a:t>4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fanimban’ny</a:t>
            </a:r>
            <a:r>
              <a:rPr lang="en-GB" sz="6000" b="1" dirty="0"/>
              <a:t> </a:t>
            </a:r>
            <a:r>
              <a:rPr lang="en-GB" sz="6000" b="1" dirty="0" err="1"/>
              <a:t>fahavalo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lavitra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valanao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Mitazan-davitra</a:t>
            </a:r>
            <a:r>
              <a:rPr lang="en-GB" sz="6000" b="1" dirty="0"/>
              <a:t> </a:t>
            </a:r>
            <a:r>
              <a:rPr lang="en-GB" sz="6000" b="1" dirty="0" err="1"/>
              <a:t>mandalo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rafinao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ti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01978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31173" y="0"/>
            <a:ext cx="9175173" cy="5143500"/>
          </a:xfrm>
        </p:spPr>
        <p:txBody>
          <a:bodyPr>
            <a:normAutofit/>
          </a:bodyPr>
          <a:lstStyle/>
          <a:p>
            <a:r>
              <a:rPr lang="en-GB" sz="6000" b="1" i="1" dirty="0"/>
              <a:t>He ! </a:t>
            </a:r>
            <a:r>
              <a:rPr lang="en-GB" sz="6000" b="1" i="1" dirty="0" err="1"/>
              <a:t>tianay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monina</a:t>
            </a:r>
            <a:r>
              <a:rPr lang="en-GB" sz="6000" b="1" i="1" dirty="0"/>
              <a:t> </a:t>
            </a:r>
            <a:r>
              <a:rPr lang="en-GB" sz="6000" b="1" i="1" dirty="0" err="1"/>
              <a:t>eto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maminay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valanao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</a:t>
            </a:r>
            <a:r>
              <a:rPr lang="en-GB" sz="6000" b="1" i="1" dirty="0" err="1"/>
              <a:t>Tsy</a:t>
            </a:r>
            <a:r>
              <a:rPr lang="en-GB" sz="6000" b="1" i="1" dirty="0"/>
              <a:t> </a:t>
            </a:r>
            <a:r>
              <a:rPr lang="en-GB" sz="6000" b="1" i="1" dirty="0" err="1"/>
              <a:t>tianay</a:t>
            </a:r>
            <a:r>
              <a:rPr lang="en-GB" sz="6000" b="1" i="1" dirty="0"/>
              <a:t>, </a:t>
            </a:r>
            <a:r>
              <a:rPr lang="en-GB" sz="6000" b="1" i="1" dirty="0" err="1"/>
              <a:t>fa</a:t>
            </a:r>
            <a:r>
              <a:rPr lang="en-GB" sz="6000" b="1" i="1" dirty="0"/>
              <a:t> </a:t>
            </a:r>
            <a:r>
              <a:rPr lang="en-GB" sz="6000" b="1" i="1" dirty="0" err="1"/>
              <a:t>mampisento</a:t>
            </a:r>
            <a:r>
              <a:rPr lang="en-GB" sz="6000" b="1" i="1" dirty="0"/>
              <a:t>,</a:t>
            </a:r>
            <a:r>
              <a:rPr lang="fr-FR" sz="6000" b="1" i="1" dirty="0"/>
              <a:t/>
            </a:r>
            <a:br>
              <a:rPr lang="fr-FR" sz="6000" b="1" i="1" dirty="0"/>
            </a:br>
            <a:r>
              <a:rPr lang="en-GB" sz="6000" b="1" i="1" dirty="0"/>
              <a:t>   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lavitra</a:t>
            </a:r>
            <a:r>
              <a:rPr lang="en-GB" sz="6000" b="1" i="1" dirty="0"/>
              <a:t> </a:t>
            </a:r>
            <a:r>
              <a:rPr lang="en-GB" sz="6000" b="1" i="1" dirty="0" err="1"/>
              <a:t>ny</a:t>
            </a:r>
            <a:r>
              <a:rPr lang="en-GB" sz="6000" b="1" i="1" dirty="0"/>
              <a:t> </a:t>
            </a:r>
            <a:r>
              <a:rPr lang="en-GB" sz="6000" b="1" i="1" dirty="0" err="1"/>
              <a:t>tranonao</a:t>
            </a:r>
            <a:r>
              <a:rPr lang="en-GB" sz="6000" b="1" i="1" dirty="0"/>
              <a:t>.</a:t>
            </a:r>
            <a:endParaRPr lang="fr-FR" sz="6000" b="1" i="1" dirty="0"/>
          </a:p>
        </p:txBody>
      </p:sp>
    </p:spTree>
    <p:extLst>
      <p:ext uri="{BB962C8B-B14F-4D97-AF65-F5344CB8AC3E}">
        <p14:creationId xmlns:p14="http://schemas.microsoft.com/office/powerpoint/2010/main" val="205650426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68</Words>
  <Application>Microsoft Office PowerPoint</Application>
  <PresentationFormat>Affichage à l'écran (16:9)</PresentationFormat>
  <Paragraphs>11</Paragraphs>
  <Slides>11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2" baseType="lpstr">
      <vt:lpstr>Thème Office</vt:lpstr>
      <vt:lpstr>269</vt:lpstr>
      <vt:lpstr>1 He ! tianay ny monina eto,     Fa maminay ny valanao,    Tsy tianay, fa mampisento,     Ny lavitra ny tranonao,</vt:lpstr>
      <vt:lpstr>He ! tianay ny monina eto,     Fa maminay ny valanao,    Tsy tianay, fa mampisento,     Ny lavitra ny tranonao.</vt:lpstr>
      <vt:lpstr>2 He ! tianay, fa misy aina,     Ry Tomponay ny valanao !    Tsy tianay, fa tany maina     Ny lavitra ny tranonao,</vt:lpstr>
      <vt:lpstr>He ! tianay ny monina eto,     Fa maminay ny valanao,    Tsy tianay, fa mampisento,     Ny lavitra ny tranonao.</vt:lpstr>
      <vt:lpstr>3 Fehezinao, Mpiandry tia,     Milamina ny valanao ;    Tsy misy tsy mifankatia     Ny ondry izay tarihinao,</vt:lpstr>
      <vt:lpstr>He ! tianay ny monina eto,     Fa maminay ny valanao,    Tsy tianay, fa mampisento,     Ny lavitra ny tranonao.</vt:lpstr>
      <vt:lpstr>4 Ny fanimban’ny fahavalo     Dia lavitra ny valanao ;    Mitazan-davitra mandalo     Ny rafinao tsy tia Anao,</vt:lpstr>
      <vt:lpstr>He ! tianay ny monina eto,     Fa maminay ny valanao,    Tsy tianay, fa mampisento,     Ny lavitra ny tranonao.</vt:lpstr>
      <vt:lpstr>5 Ny fototra izay mahatsara Ny valanao, ry Tomponay !    Dia Hianao Mpiandry tsara     No miara-monina aminay.</vt:lpstr>
      <vt:lpstr>He ! tianay ny monina eto,     Fa maminay ny valanao,    Tsy tianay, fa mampisento,     Ny lavitra ny tranonao.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269</dc:title>
  <dc:creator>ami</dc:creator>
  <cp:lastModifiedBy>ami</cp:lastModifiedBy>
  <cp:revision>1</cp:revision>
  <dcterms:created xsi:type="dcterms:W3CDTF">2015-01-24T12:40:54Z</dcterms:created>
  <dcterms:modified xsi:type="dcterms:W3CDTF">2015-01-24T12:44:05Z</dcterms:modified>
</cp:coreProperties>
</file>