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A4664-02EC-4B85-9A14-8B9569CF2EF3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7A486-9300-4509-8797-DCAD7E892910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itre 3"/>
          <p:cNvSpPr>
            <a:spLocks noGrp="1"/>
          </p:cNvSpPr>
          <p:nvPr>
            <p:ph type="ctrTitle"/>
          </p:nvPr>
        </p:nvSpPr>
        <p:spPr>
          <a:xfrm>
            <a:off x="500034" y="71436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27</a:t>
            </a:r>
            <a:endParaRPr lang="fr-FR" sz="199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116807"/>
          </a:xfrm>
        </p:spPr>
        <p:txBody>
          <a:bodyPr>
            <a:noAutofit/>
          </a:bodyPr>
          <a:lstStyle/>
          <a:p>
            <a:r>
              <a:rPr lang="en-GB" sz="6000" b="1" dirty="0"/>
              <a:t>1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Fitiavana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tokoa</a:t>
            </a:r>
            <a:r>
              <a:rPr lang="en-GB" sz="6000" b="1" dirty="0" smtClean="0"/>
              <a:t> re,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Ray an-</a:t>
            </a:r>
            <a:r>
              <a:rPr lang="en-GB" sz="6000" b="1" dirty="0" err="1" smtClean="0"/>
              <a:t>danitra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manolo</a:t>
            </a:r>
            <a:r>
              <a:rPr lang="en-GB" sz="6000" b="1" dirty="0" smtClean="0"/>
              <a:t>-java-</a:t>
            </a:r>
            <a:r>
              <a:rPr lang="en-GB" sz="6000" b="1" dirty="0" err="1" smtClean="0"/>
              <a:t>tsoa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Tena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mahasambatra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Ho </a:t>
            </a:r>
            <a:r>
              <a:rPr lang="en-GB" sz="6000" b="1" dirty="0" err="1" smtClean="0"/>
              <a:t>antsika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116807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Ory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osa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rera-po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Izy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masina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to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Ta-</a:t>
            </a:r>
            <a:r>
              <a:rPr lang="en-GB" sz="6000" b="1" dirty="0" err="1" smtClean="0"/>
              <a:t>hanaisotra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ota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No</a:t>
            </a:r>
            <a:r>
              <a:rPr lang="en-GB" sz="6000" b="1" i="1" dirty="0" err="1" smtClean="0"/>
              <a:t>ho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fanavotana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Vitan’i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 e !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116807"/>
          </a:xfrm>
        </p:spPr>
        <p:txBody>
          <a:bodyPr>
            <a:noAutofit/>
          </a:bodyPr>
          <a:lstStyle/>
          <a:p>
            <a:r>
              <a:rPr lang="en-GB" sz="6000" b="1" dirty="0"/>
              <a:t>2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ho very,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mahantra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miferin’aina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izao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Ray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feno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antra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Aoka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hinoanao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Sambatra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voavela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116807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Heloka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tokoa</a:t>
            </a:r>
            <a:r>
              <a:rPr lang="en-GB" sz="6000" b="1" dirty="0" smtClean="0"/>
              <a:t> re,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Jesosy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manome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Fanavaozam-po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lela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Hira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fideram-baovao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No ho re an-</a:t>
            </a:r>
            <a:r>
              <a:rPr lang="en-GB" sz="6000" b="1" dirty="0" err="1" smtClean="0"/>
              <a:t>dalalanao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116807"/>
          </a:xfrm>
        </p:spPr>
        <p:txBody>
          <a:bodyPr>
            <a:noAutofit/>
          </a:bodyPr>
          <a:lstStyle/>
          <a:p>
            <a:r>
              <a:rPr lang="en-GB" sz="6000" b="1" dirty="0"/>
              <a:t>3</a:t>
            </a:r>
            <a:r>
              <a:rPr lang="en-GB" sz="6000" b="1" dirty="0" smtClean="0"/>
              <a:t> O,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Rainay</a:t>
            </a:r>
            <a:r>
              <a:rPr lang="en-GB" sz="6000" b="1" dirty="0" smtClean="0"/>
              <a:t> be </a:t>
            </a:r>
            <a:r>
              <a:rPr lang="en-GB" sz="6000" b="1" dirty="0" err="1" smtClean="0"/>
              <a:t>fitia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ampio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izahay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ho </a:t>
            </a:r>
            <a:r>
              <a:rPr lang="en-GB" sz="6000" b="1" dirty="0" err="1" smtClean="0"/>
              <a:t>kivy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hania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Ao</a:t>
            </a:r>
            <a:r>
              <a:rPr lang="en-GB" sz="6000" b="1" dirty="0" smtClean="0"/>
              <a:t> am-</a:t>
            </a:r>
            <a:r>
              <a:rPr lang="en-GB" sz="6000" b="1" dirty="0" err="1" smtClean="0"/>
              <a:t>pandehananay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handroso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hankany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2133"/>
            <a:ext cx="9144000" cy="1116807"/>
          </a:xfrm>
        </p:spPr>
        <p:txBody>
          <a:bodyPr>
            <a:noAutofit/>
          </a:bodyPr>
          <a:lstStyle/>
          <a:p>
            <a:r>
              <a:rPr lang="en-GB" sz="6000" b="1" dirty="0" err="1" smtClean="0"/>
              <a:t>Aminao</a:t>
            </a:r>
            <a:r>
              <a:rPr lang="en-GB" sz="6000" b="1" dirty="0" smtClean="0"/>
              <a:t> an-</a:t>
            </a:r>
            <a:r>
              <a:rPr lang="en-GB" sz="6000" b="1" dirty="0" err="1" smtClean="0"/>
              <a:t>danitra</a:t>
            </a:r>
            <a:r>
              <a:rPr lang="en-GB" sz="6000" b="1" dirty="0" smtClean="0"/>
              <a:t>.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Andriamanitra</a:t>
            </a:r>
            <a:r>
              <a:rPr lang="en-GB" sz="6000" b="1" dirty="0" smtClean="0"/>
              <a:t>,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smtClean="0"/>
              <a:t>Be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loza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atý</a:t>
            </a:r>
            <a:r>
              <a:rPr lang="en-GB" sz="6000" b="1" dirty="0" smtClean="0"/>
              <a:t> an-</a:t>
            </a:r>
            <a:r>
              <a:rPr lang="en-GB" sz="6000" b="1" dirty="0" err="1" smtClean="0"/>
              <a:t>tany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ranomasonay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en-GB" sz="6000" b="1" dirty="0" err="1" smtClean="0"/>
              <a:t>Faohinao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rahatrizay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34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27</vt:lpstr>
      <vt:lpstr>1 Fitiavana tokoa re, ny Ray an-danitra Fa manolo-java-tsoa Tena mahasambatra Ho antsika izay mpanota,</vt:lpstr>
      <vt:lpstr>Ory, osa, rera-po, Izy masina sy to Ta-hanaisotra ny ota Noho ny fanavotana Vitan’i Jesosy e !</vt:lpstr>
      <vt:lpstr>2 Tsy ho very, ry mahantra Sy miferin’aina izao, Fa ny Ray Izay feno antra, Aoka mba hinoanao. Sambatra ny voavela</vt:lpstr>
      <vt:lpstr>Heloka tokoa re, Fa Jesosy manome Fanavaozam-po sy lela, Hira fideram-baovao No ho re an-dalalanao.</vt:lpstr>
      <vt:lpstr>3 O, ry Rainay be fitia, Mba ampio izahay, Tsy ho kivy, tsy hania Ao am-pandehananay, Fa handroso mba hankany</vt:lpstr>
      <vt:lpstr>Aminao an-danitra. Ry Andriamanitra, Be ny loza atý an-tany Fa ny ranomasonay Faohinao rahatrizay.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</dc:title>
  <dc:creator>SONO</dc:creator>
  <cp:lastModifiedBy>SONO</cp:lastModifiedBy>
  <cp:revision>1</cp:revision>
  <dcterms:created xsi:type="dcterms:W3CDTF">2014-07-30T14:37:30Z</dcterms:created>
  <dcterms:modified xsi:type="dcterms:W3CDTF">2014-07-30T14:42:45Z</dcterms:modified>
</cp:coreProperties>
</file>