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0" r:id="rId9"/>
    <p:sldId id="261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6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62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78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7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0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6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3B27-718C-4117-88F4-B79B0BA3AAF8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B5DB-540F-4204-97F1-0AA1D7F69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42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6600" b="1" dirty="0" smtClean="0"/>
              <a:t>271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64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/>
              <a:t>1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mivavaha</a:t>
            </a:r>
            <a:r>
              <a:rPr lang="en-GB" sz="5400" b="1" dirty="0"/>
              <a:t>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vao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</a:t>
            </a:r>
            <a:r>
              <a:rPr lang="en-GB" sz="5400" b="1" dirty="0" err="1"/>
              <a:t>maraina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Tsarovinao</a:t>
            </a:r>
            <a:r>
              <a:rPr lang="en-GB" sz="5400" b="1" dirty="0" smtClean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 smtClean="0"/>
              <a:t>Mpanao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niaro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salama</a:t>
            </a:r>
            <a:r>
              <a:rPr lang="en-GB" sz="5400" b="1" dirty="0"/>
              <a:t> to</a:t>
            </a:r>
            <a:r>
              <a:rPr lang="en-GB" sz="5400" b="1" i="1" dirty="0"/>
              <a:t>y</a:t>
            </a:r>
            <a:r>
              <a:rPr lang="en-GB" sz="5400" b="1" dirty="0"/>
              <a:t> 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smtClean="0"/>
              <a:t>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4699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Tsarovy</a:t>
            </a:r>
            <a:r>
              <a:rPr lang="en-GB" sz="6600" b="1" i="1" dirty="0"/>
              <a:t> re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Tomponao</a:t>
            </a:r>
            <a:r>
              <a:rPr lang="en-GB" sz="6600" b="1" i="1" dirty="0"/>
              <a:t> 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    </a:t>
            </a:r>
            <a:r>
              <a:rPr lang="en-GB" sz="6600" b="1" i="1" dirty="0" err="1"/>
              <a:t>Izay</a:t>
            </a:r>
            <a:r>
              <a:rPr lang="en-GB" sz="6600" b="1" i="1" dirty="0"/>
              <a:t> </a:t>
            </a:r>
            <a:r>
              <a:rPr lang="en-GB" sz="6600" b="1" i="1" dirty="0" err="1"/>
              <a:t>Mpiaro</a:t>
            </a:r>
            <a:r>
              <a:rPr lang="en-GB" sz="6600" b="1" i="1" dirty="0"/>
              <a:t>  </a:t>
            </a:r>
            <a:r>
              <a:rPr lang="en-GB" sz="6600" b="1" i="1" dirty="0" err="1"/>
              <a:t>anao</a:t>
            </a:r>
            <a:r>
              <a:rPr lang="en-GB" sz="6600" b="1" i="1" dirty="0"/>
              <a:t>.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5076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/>
              <a:t>2 </a:t>
            </a:r>
            <a:r>
              <a:rPr lang="en-GB" sz="5400" b="1" dirty="0" err="1"/>
              <a:t>Rehefa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antoandro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O ! </a:t>
            </a:r>
            <a:r>
              <a:rPr lang="en-GB" sz="5400" b="1" dirty="0" err="1"/>
              <a:t>miambena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manangoly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 </a:t>
            </a:r>
            <a:r>
              <a:rPr lang="en-GB" sz="5400" b="1" dirty="0" err="1"/>
              <a:t>isan’andro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devoly</a:t>
            </a:r>
            <a:r>
              <a:rPr lang="en-GB" sz="5400" b="1" dirty="0"/>
              <a:t> </a:t>
            </a:r>
            <a:r>
              <a:rPr lang="en-GB" sz="5400" b="1" dirty="0" err="1"/>
              <a:t>rafinao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7392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Tsarovy</a:t>
            </a:r>
            <a:r>
              <a:rPr lang="en-GB" sz="6600" b="1" i="1" dirty="0"/>
              <a:t> re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Tomponao</a:t>
            </a:r>
            <a:r>
              <a:rPr lang="en-GB" sz="6600" b="1" i="1" dirty="0"/>
              <a:t> 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    </a:t>
            </a:r>
            <a:r>
              <a:rPr lang="en-GB" sz="6600" b="1" i="1" dirty="0" err="1"/>
              <a:t>Izay</a:t>
            </a:r>
            <a:r>
              <a:rPr lang="en-GB" sz="6600" b="1" i="1" dirty="0"/>
              <a:t> </a:t>
            </a:r>
            <a:r>
              <a:rPr lang="en-GB" sz="6600" b="1" i="1" dirty="0" err="1"/>
              <a:t>Mpiaro</a:t>
            </a:r>
            <a:r>
              <a:rPr lang="en-GB" sz="6600" b="1" i="1" dirty="0"/>
              <a:t>  </a:t>
            </a:r>
            <a:r>
              <a:rPr lang="en-GB" sz="6600" b="1" i="1" dirty="0" err="1"/>
              <a:t>anao</a:t>
            </a:r>
            <a:r>
              <a:rPr lang="en-GB" sz="6600" b="1" i="1" dirty="0"/>
              <a:t>.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50767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/>
              <a:t>3 </a:t>
            </a:r>
            <a:r>
              <a:rPr lang="en-GB" sz="5400" b="1" dirty="0" err="1"/>
              <a:t>Rah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alina</a:t>
            </a:r>
            <a:r>
              <a:rPr lang="en-GB" sz="5400" b="1" dirty="0"/>
              <a:t> </a:t>
            </a:r>
            <a:r>
              <a:rPr lang="en-GB" sz="5400" b="1" dirty="0" err="1"/>
              <a:t>mangina</a:t>
            </a:r>
            <a:r>
              <a:rPr lang="en-GB" sz="5400" b="1" dirty="0"/>
              <a:t> 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err="1" smtClean="0"/>
              <a:t>ka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hatory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Tsarovy</a:t>
            </a:r>
            <a:r>
              <a:rPr lang="en-GB" sz="5400" b="1" dirty="0"/>
              <a:t> </a:t>
            </a:r>
            <a:r>
              <a:rPr lang="en-GB" sz="5400" b="1" dirty="0" err="1"/>
              <a:t>eo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ota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natao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ifony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itsory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Fandrao</a:t>
            </a:r>
            <a:r>
              <a:rPr lang="en-GB" sz="5400" b="1" dirty="0"/>
              <a:t> </a:t>
            </a:r>
            <a:r>
              <a:rPr lang="en-GB" sz="5400" b="1" dirty="0" err="1"/>
              <a:t>maningotra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071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Tsarovy</a:t>
            </a:r>
            <a:r>
              <a:rPr lang="en-GB" sz="6600" b="1" i="1" dirty="0"/>
              <a:t> re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Tomponao</a:t>
            </a:r>
            <a:r>
              <a:rPr lang="en-GB" sz="6600" b="1" i="1" dirty="0"/>
              <a:t> 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    </a:t>
            </a:r>
            <a:r>
              <a:rPr lang="en-GB" sz="6600" b="1" i="1" dirty="0" err="1"/>
              <a:t>Izay</a:t>
            </a:r>
            <a:r>
              <a:rPr lang="en-GB" sz="6600" b="1" i="1" dirty="0"/>
              <a:t> </a:t>
            </a:r>
            <a:r>
              <a:rPr lang="en-GB" sz="6600" b="1" i="1" dirty="0" err="1"/>
              <a:t>Mpiaro</a:t>
            </a:r>
            <a:r>
              <a:rPr lang="en-GB" sz="6600" b="1" i="1" dirty="0"/>
              <a:t>  </a:t>
            </a:r>
            <a:r>
              <a:rPr lang="en-GB" sz="6600" b="1" i="1" dirty="0" err="1"/>
              <a:t>anao</a:t>
            </a:r>
            <a:r>
              <a:rPr lang="en-GB" sz="6600" b="1" i="1" dirty="0"/>
              <a:t>.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5076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nl-NL" sz="5400" b="1" dirty="0"/>
              <a:t>4 Na </a:t>
            </a:r>
            <a:r>
              <a:rPr lang="nl-NL" sz="5400" b="1" dirty="0" err="1"/>
              <a:t>aiza</a:t>
            </a:r>
            <a:r>
              <a:rPr lang="nl-NL" sz="5400" b="1" dirty="0"/>
              <a:t> n</a:t>
            </a:r>
            <a:r>
              <a:rPr lang="nl-NL" sz="5400" b="1" i="1" dirty="0"/>
              <a:t>a</a:t>
            </a:r>
            <a:r>
              <a:rPr lang="nl-NL" sz="5400" b="1" dirty="0"/>
              <a:t> </a:t>
            </a:r>
            <a:r>
              <a:rPr lang="nl-NL" sz="5400" b="1" dirty="0" err="1"/>
              <a:t>aiza</a:t>
            </a:r>
            <a:r>
              <a:rPr lang="nl-NL" sz="5400" b="1" dirty="0"/>
              <a:t> </a:t>
            </a:r>
            <a:r>
              <a:rPr lang="nl-NL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      </a:t>
            </a:r>
            <a:r>
              <a:rPr lang="nl-NL" sz="5400" b="1" dirty="0" err="1"/>
              <a:t>mitoetra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 </a:t>
            </a:r>
            <a:r>
              <a:rPr lang="nl-NL" sz="5400" b="1" dirty="0" err="1"/>
              <a:t>Satana</a:t>
            </a:r>
            <a:r>
              <a:rPr lang="nl-NL" sz="5400" b="1" dirty="0"/>
              <a:t> </a:t>
            </a:r>
            <a:r>
              <a:rPr lang="nl-NL" sz="5400" b="1" dirty="0" err="1"/>
              <a:t>fahavalo</a:t>
            </a:r>
            <a:r>
              <a:rPr lang="nl-NL" sz="5400" b="1" dirty="0"/>
              <a:t> </a:t>
            </a:r>
            <a:r>
              <a:rPr lang="nl-NL" sz="5400" b="1" dirty="0" err="1"/>
              <a:t>ao</a:t>
            </a:r>
            <a:r>
              <a:rPr lang="nl-NL" sz="5400" b="1" dirty="0"/>
              <a:t> </a:t>
            </a:r>
            <a:r>
              <a:rPr lang="nl-NL" sz="5400" b="1" dirty="0" err="1"/>
              <a:t>tokoa</a:t>
            </a:r>
            <a:r>
              <a:rPr lang="nl-NL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Ka </a:t>
            </a:r>
            <a:r>
              <a:rPr lang="nl-NL" sz="5400" b="1" dirty="0" err="1"/>
              <a:t>aza</a:t>
            </a:r>
            <a:r>
              <a:rPr lang="nl-NL" sz="5400" b="1" dirty="0"/>
              <a:t> </a:t>
            </a:r>
            <a:r>
              <a:rPr lang="nl-NL" sz="5400" b="1" dirty="0" err="1"/>
              <a:t>kivy</a:t>
            </a:r>
            <a:r>
              <a:rPr lang="nl-NL" sz="5400" b="1" dirty="0"/>
              <a:t> na </a:t>
            </a:r>
            <a:r>
              <a:rPr lang="nl-NL" sz="5400" b="1" dirty="0" err="1"/>
              <a:t>mba</a:t>
            </a:r>
            <a:r>
              <a:rPr lang="nl-NL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      </a:t>
            </a:r>
            <a:r>
              <a:rPr lang="nl-NL" sz="5400" b="1" dirty="0" err="1"/>
              <a:t>manjoretra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 Fa </a:t>
            </a:r>
            <a:r>
              <a:rPr lang="nl-NL" sz="5400" b="1" dirty="0" err="1"/>
              <a:t>mivavaha</a:t>
            </a:r>
            <a:r>
              <a:rPr lang="nl-NL" sz="5400" b="1" dirty="0"/>
              <a:t> </a:t>
            </a:r>
            <a:r>
              <a:rPr lang="nl-NL" sz="5400" b="1" dirty="0" err="1"/>
              <a:t>tsy</a:t>
            </a:r>
            <a:r>
              <a:rPr lang="nl-NL" sz="5400" b="1" dirty="0"/>
              <a:t> ho </a:t>
            </a:r>
            <a:r>
              <a:rPr lang="nl-NL" sz="5400" b="1" dirty="0" err="1"/>
              <a:t>voa</a:t>
            </a:r>
            <a:r>
              <a:rPr lang="nl-NL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5351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Tsarovy</a:t>
            </a:r>
            <a:r>
              <a:rPr lang="en-GB" sz="6600" b="1" i="1" dirty="0"/>
              <a:t> re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Tomponao</a:t>
            </a:r>
            <a:r>
              <a:rPr lang="en-GB" sz="6600" b="1" i="1" dirty="0"/>
              <a:t> 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    </a:t>
            </a:r>
            <a:r>
              <a:rPr lang="en-GB" sz="6600" b="1" i="1" dirty="0" err="1"/>
              <a:t>Izay</a:t>
            </a:r>
            <a:r>
              <a:rPr lang="en-GB" sz="6600" b="1" i="1" dirty="0"/>
              <a:t> </a:t>
            </a:r>
            <a:r>
              <a:rPr lang="en-GB" sz="6600" b="1" i="1" dirty="0" err="1"/>
              <a:t>Mpiaro</a:t>
            </a:r>
            <a:r>
              <a:rPr lang="en-GB" sz="6600" b="1" i="1" dirty="0"/>
              <a:t>  </a:t>
            </a:r>
            <a:r>
              <a:rPr lang="en-GB" sz="6600" b="1" i="1" dirty="0" err="1"/>
              <a:t>anao</a:t>
            </a:r>
            <a:r>
              <a:rPr lang="en-GB" sz="6600" b="1" i="1" dirty="0"/>
              <a:t>.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118865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271</vt:lpstr>
      <vt:lpstr>1 Mba mivavaha raha vao          maraina, Tsarovinao Ilay Mpanao anao.    Izay niaro ny fanahy sy aina     Mba ho salama toy  izao ;</vt:lpstr>
      <vt:lpstr>Tsarovy re ny Tomponao      Izay Mpiaro  anao.</vt:lpstr>
      <vt:lpstr>2 Rehefa tonga koa  ny antoandro,     O ! miambena tsara hianao,    Fa manangoly saina isan’andro     Ilay devoly rafinao ;</vt:lpstr>
      <vt:lpstr>Tsarovy re ny Tomponao      Izay Mpiaro  anao.</vt:lpstr>
      <vt:lpstr>3 Raha alina mangina  ka hatory     Tsarovy eo ny ota izay natao    Ka dia ifony sy itsory     Fandrao maningotra anao ;</vt:lpstr>
      <vt:lpstr>Tsarovy re ny Tomponao      Izay Mpiaro  anao.</vt:lpstr>
      <vt:lpstr>4 Na aiza na aiza Hianao          mitoetra     Satana fahavalo ao tokoa,    Ka aza kivy na mba           manjoretra     Fa mivavaha tsy ho voa ;</vt:lpstr>
      <vt:lpstr>Tsarovy re ny Tomponao      Izay Mpiaro 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</dc:title>
  <dc:creator>ami</dc:creator>
  <cp:lastModifiedBy>ami</cp:lastModifiedBy>
  <cp:revision>1</cp:revision>
  <dcterms:created xsi:type="dcterms:W3CDTF">2015-01-24T12:46:48Z</dcterms:created>
  <dcterms:modified xsi:type="dcterms:W3CDTF">2015-01-24T12:53:36Z</dcterms:modified>
</cp:coreProperties>
</file>