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156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390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3627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6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381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117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292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9418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619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0934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6019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F2B65-BFB9-4405-A445-1379C0386BCE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49BC8-0CDE-4263-B146-4B111645FA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77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272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0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1 </a:t>
            </a:r>
            <a:r>
              <a:rPr lang="en-GB" sz="6600" b="1" dirty="0" err="1"/>
              <a:t>Faly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 </a:t>
            </a:r>
            <a:r>
              <a:rPr lang="en-GB" sz="6600" b="1" dirty="0" err="1"/>
              <a:t>nandre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Havan-tia</a:t>
            </a:r>
            <a:r>
              <a:rPr lang="en-GB" sz="6600" b="1" dirty="0"/>
              <a:t> </a:t>
            </a:r>
            <a:r>
              <a:rPr lang="en-GB" sz="6600" b="1" dirty="0" err="1"/>
              <a:t>nanao</a:t>
            </a:r>
            <a:r>
              <a:rPr lang="en-GB" sz="6600" b="1" dirty="0"/>
              <a:t> hoe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“ </a:t>
            </a:r>
            <a:r>
              <a:rPr lang="en-GB" sz="6600" b="1" dirty="0" err="1"/>
              <a:t>Miaraha</a:t>
            </a:r>
            <a:r>
              <a:rPr lang="en-GB" sz="6600" b="1" dirty="0"/>
              <a:t> </a:t>
            </a:r>
            <a:r>
              <a:rPr lang="en-GB" sz="6600" b="1" dirty="0" err="1"/>
              <a:t>aminay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Trano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halehanay</a:t>
            </a:r>
            <a:r>
              <a:rPr lang="en-GB" sz="6600" b="1" dirty="0"/>
              <a:t> </a:t>
            </a:r>
            <a:r>
              <a:rPr lang="en-GB" sz="6600" b="1" dirty="0" smtClean="0"/>
              <a:t>”.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938892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2 </a:t>
            </a:r>
            <a:r>
              <a:rPr lang="en-GB" sz="6600" b="1" dirty="0" err="1"/>
              <a:t>Efa</a:t>
            </a:r>
            <a:r>
              <a:rPr lang="en-GB" sz="6600" b="1" dirty="0"/>
              <a:t> </a:t>
            </a:r>
            <a:r>
              <a:rPr lang="en-GB" sz="6600" b="1" dirty="0" err="1"/>
              <a:t>tonga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hivavak</a:t>
            </a:r>
            <a:r>
              <a:rPr lang="en-GB" sz="6600" b="1" i="1" dirty="0" err="1"/>
              <a:t>a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Ry</a:t>
            </a:r>
            <a:r>
              <a:rPr lang="en-GB" sz="6600" b="1" dirty="0" smtClean="0"/>
              <a:t> </a:t>
            </a:r>
            <a:r>
              <a:rPr lang="en-GB" sz="6600" b="1" dirty="0"/>
              <a:t>Jehovah </a:t>
            </a:r>
            <a:r>
              <a:rPr lang="en-GB" sz="6600" b="1" dirty="0" err="1"/>
              <a:t>Tomponay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Mitahia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olonao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91117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3 </a:t>
            </a:r>
            <a:r>
              <a:rPr lang="en-GB" sz="6600" b="1" dirty="0" err="1"/>
              <a:t>Miandrandra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fr-FR" sz="6600" b="1" dirty="0"/>
              <a:t>Ka </a:t>
            </a:r>
            <a:r>
              <a:rPr lang="fr-FR" sz="6600" b="1" dirty="0" err="1"/>
              <a:t>mangatak</a:t>
            </a:r>
            <a:r>
              <a:rPr lang="fr-FR" sz="6600" b="1" i="1" dirty="0" err="1"/>
              <a:t>a</a:t>
            </a:r>
            <a:r>
              <a:rPr lang="fr-FR" sz="6600" b="1" dirty="0"/>
              <a:t>  </a:t>
            </a:r>
            <a:r>
              <a:rPr lang="fr-FR" sz="6600" b="1" dirty="0" err="1"/>
              <a:t>Aminao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Hanomezanao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Soa</a:t>
            </a:r>
            <a:r>
              <a:rPr lang="en-GB" sz="6600" b="1" dirty="0"/>
              <a:t> </a:t>
            </a:r>
            <a:r>
              <a:rPr lang="en-GB" sz="6600" b="1" dirty="0" err="1"/>
              <a:t>avy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166897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4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sambatra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mitoky</a:t>
            </a:r>
            <a:r>
              <a:rPr lang="en-GB" sz="6600" b="1" dirty="0"/>
              <a:t> </a:t>
            </a:r>
            <a:r>
              <a:rPr lang="en-GB" sz="6600" b="1" dirty="0" err="1"/>
              <a:t>Aminao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tanterahinay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i="1" dirty="0" err="1"/>
              <a:t>I</a:t>
            </a:r>
            <a:r>
              <a:rPr lang="en-GB" sz="6600" b="1" dirty="0" err="1"/>
              <a:t>zay</a:t>
            </a:r>
            <a:r>
              <a:rPr lang="en-GB" sz="6600" b="1" dirty="0"/>
              <a:t> </a:t>
            </a:r>
            <a:r>
              <a:rPr lang="en-GB" sz="6600" b="1" dirty="0" err="1"/>
              <a:t>rehetra</a:t>
            </a:r>
            <a:r>
              <a:rPr lang="en-GB" sz="6600" b="1" dirty="0"/>
              <a:t> </a:t>
            </a:r>
            <a:r>
              <a:rPr lang="en-GB" sz="6600" b="1" dirty="0" err="1"/>
              <a:t>sitrakao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89444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Autofit/>
          </a:bodyPr>
          <a:lstStyle/>
          <a:p>
            <a:r>
              <a:rPr lang="en-GB" sz="6600" b="1" dirty="0"/>
              <a:t>5 </a:t>
            </a:r>
            <a:r>
              <a:rPr lang="en-GB" sz="6600" b="1" dirty="0" err="1"/>
              <a:t>Hoderainay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Andro</a:t>
            </a:r>
            <a:r>
              <a:rPr lang="en-GB" sz="6600" b="1" dirty="0"/>
              <a:t> </a:t>
            </a:r>
            <a:r>
              <a:rPr lang="en-GB" sz="6600" b="1" dirty="0" err="1"/>
              <a:t>aman-alina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Mbamin’ny</a:t>
            </a:r>
            <a:r>
              <a:rPr lang="en-GB" sz="6600" b="1" dirty="0"/>
              <a:t> </a:t>
            </a:r>
            <a:r>
              <a:rPr lang="en-GB" sz="6600" b="1" dirty="0" err="1"/>
              <a:t>Anaranao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Foto-piadanana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4973732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272</vt:lpstr>
      <vt:lpstr>1 Faly izahay nandre     Havan-tia nanao hoe :    “ Miaraha aminay,     Trano soa halehanay ”.</vt:lpstr>
      <vt:lpstr>2 Efa tonga izahay Mba hivavaka Aminao : Ry Jehovah Tomponay, Mitahia ny olonao !</vt:lpstr>
      <vt:lpstr>3 Miandrandra Anao izahay,     Ka mangataka  Aminao    Hanomezanao anay     Soa avy Aminao.</vt:lpstr>
      <vt:lpstr>4 Dia sambatra izahay,     Fa mitoky Aminao ;    Ka ho tanterahinay     Izay rehetra sitrakao.</vt:lpstr>
      <vt:lpstr>5 Hoderainay Hianao     Andro aman-alina,    Mbamin’ny Anaranao,     Foto-piadanana.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272</dc:title>
  <dc:creator>ami</dc:creator>
  <cp:lastModifiedBy>ami</cp:lastModifiedBy>
  <cp:revision>1</cp:revision>
  <dcterms:created xsi:type="dcterms:W3CDTF">2015-01-24T12:53:42Z</dcterms:created>
  <dcterms:modified xsi:type="dcterms:W3CDTF">2015-01-24T12:57:57Z</dcterms:modified>
</cp:coreProperties>
</file>