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7EC5-ED04-4DBD-B230-D13807D0EFE1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b="1" smtClean="0"/>
              <a:t>275</a:t>
            </a:r>
            <a:endParaRPr lang="fr-FR" sz="9600" b="1" baseline="30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7224" y="2914650"/>
            <a:ext cx="7286676" cy="1314450"/>
          </a:xfrm>
        </p:spPr>
        <p:txBody>
          <a:bodyPr>
            <a:normAutofit/>
          </a:bodyPr>
          <a:lstStyle/>
          <a:p>
            <a:r>
              <a:rPr lang="en-GB" sz="3600" b="1" i="1" dirty="0" err="1"/>
              <a:t>Raisonao</a:t>
            </a:r>
            <a:r>
              <a:rPr lang="en-GB" sz="3600" b="1" i="1" dirty="0"/>
              <a:t>, </a:t>
            </a:r>
            <a:r>
              <a:rPr lang="en-GB" sz="3600" b="1" i="1" dirty="0" err="1"/>
              <a:t>ry</a:t>
            </a:r>
            <a:r>
              <a:rPr lang="en-GB" sz="3600" b="1" i="1" dirty="0"/>
              <a:t> </a:t>
            </a:r>
            <a:r>
              <a:rPr lang="en-GB" sz="3600" b="1" i="1" dirty="0" err="1"/>
              <a:t>Tompo</a:t>
            </a:r>
            <a:r>
              <a:rPr lang="en-GB" sz="3600" b="1" i="1" dirty="0"/>
              <a:t> </a:t>
            </a:r>
            <a:r>
              <a:rPr lang="en-GB" sz="3600" b="1" i="1" dirty="0" err="1"/>
              <a:t>soa</a:t>
            </a:r>
            <a:r>
              <a:rPr lang="en-GB" sz="3600" b="1" i="1" dirty="0" smtClean="0"/>
              <a:t>, </a:t>
            </a:r>
            <a:r>
              <a:rPr lang="en-GB" sz="3600" b="1" i="1" dirty="0" err="1"/>
              <a:t>ny</a:t>
            </a:r>
            <a:r>
              <a:rPr lang="en-GB" sz="3600" b="1" i="1" dirty="0"/>
              <a:t> </a:t>
            </a:r>
            <a:r>
              <a:rPr lang="en-GB" sz="3600" b="1" i="1" dirty="0" err="1"/>
              <a:t>fanatitray</a:t>
            </a:r>
            <a:endParaRPr lang="fr-FR" sz="36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7877"/>
            <a:ext cx="9144000" cy="3375445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1- </a:t>
            </a:r>
            <a:r>
              <a:rPr lang="en-GB" sz="5400" b="1" dirty="0" err="1" smtClean="0"/>
              <a:t>Raisonao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Tompo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soa</a:t>
            </a:r>
            <a:r>
              <a:rPr lang="en-GB" sz="5400" b="1" dirty="0" smtClean="0"/>
              <a:t>,</a:t>
            </a:r>
            <a:br>
              <a:rPr lang="en-GB" sz="5400" b="1" dirty="0" smtClean="0"/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fanatitray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en-GB" sz="5400" b="1" dirty="0" smtClean="0"/>
              <a:t> ;</a:t>
            </a:r>
            <a:br>
              <a:rPr lang="en-GB" sz="5400" b="1" dirty="0" smtClean="0"/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Hamasino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avokoa</a:t>
            </a:r>
            <a:r>
              <a:rPr lang="en-GB" sz="5400" b="1" dirty="0" smtClean="0"/>
              <a:t/>
            </a:r>
            <a:br>
              <a:rPr lang="en-GB" sz="5400" b="1" dirty="0" smtClean="0"/>
            </a:br>
            <a:r>
              <a:rPr lang="en-GB" sz="5400" b="1" dirty="0" smtClean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 smtClean="0"/>
              <a:t>atolotray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,</a:t>
            </a:r>
            <a:endParaRPr lang="fr-FR" sz="54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00034" y="3196833"/>
            <a:ext cx="8172480" cy="208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800" b="1" dirty="0" smtClean="0">
                <a:solidFill>
                  <a:srgbClr val="00B050"/>
                </a:solidFill>
              </a:rPr>
              <a:t>:,: Raiso re, ho Anao,</a:t>
            </a:r>
          </a:p>
          <a:p>
            <a:pPr algn="ctr"/>
            <a:r>
              <a:rPr lang="it-IT" sz="4800" b="1" dirty="0" smtClean="0">
                <a:solidFill>
                  <a:srgbClr val="00B050"/>
                </a:solidFill>
              </a:rPr>
              <a:t>     Ho fanati-tsitrakao ! :,:</a:t>
            </a:r>
            <a:endParaRPr lang="it-IT" sz="4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8"/>
            <a:ext cx="9144000" cy="3429025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2- He,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Tompo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soa</a:t>
            </a:r>
            <a:r>
              <a:rPr lang="en-GB" sz="5400" b="1" dirty="0" smtClean="0"/>
              <a:t/>
            </a:r>
            <a:br>
              <a:rPr lang="en-GB" sz="5400" b="1" dirty="0" smtClean="0"/>
            </a:br>
            <a:r>
              <a:rPr lang="en-GB" sz="5400" b="1" dirty="0" smtClean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 smtClean="0"/>
              <a:t>rehetra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anananay</a:t>
            </a:r>
            <a:r>
              <a:rPr lang="en-GB" sz="5400" b="1" dirty="0" smtClean="0"/>
              <a:t/>
            </a:r>
            <a:br>
              <a:rPr lang="en-GB" sz="5400" b="1" dirty="0" smtClean="0"/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harena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vola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koa</a:t>
            </a:r>
            <a:r>
              <a:rPr lang="en-GB" sz="5400" b="1" dirty="0" smtClean="0"/>
              <a:t>,</a:t>
            </a:r>
            <a:br>
              <a:rPr lang="en-GB" sz="5400" b="1" dirty="0" smtClean="0"/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Taminao</a:t>
            </a:r>
            <a:r>
              <a:rPr lang="en-GB" sz="5400" b="1" dirty="0" smtClean="0"/>
              <a:t>, Jehovah Ray,</a:t>
            </a:r>
            <a:endParaRPr lang="en-GB" sz="54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00034" y="3196833"/>
            <a:ext cx="8172480" cy="208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800" b="1" dirty="0" smtClean="0">
                <a:solidFill>
                  <a:srgbClr val="00B050"/>
                </a:solidFill>
              </a:rPr>
              <a:t>:,: Raiso re, ho Anao,</a:t>
            </a:r>
          </a:p>
          <a:p>
            <a:pPr algn="ctr"/>
            <a:r>
              <a:rPr lang="it-IT" sz="4800" b="1" dirty="0" smtClean="0">
                <a:solidFill>
                  <a:srgbClr val="00B050"/>
                </a:solidFill>
              </a:rPr>
              <a:t>     Ho fanati-tsitrakao ! :,:</a:t>
            </a:r>
            <a:endParaRPr lang="it-IT" sz="4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9"/>
            <a:ext cx="9144000" cy="3429025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3- Na </a:t>
            </a:r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kely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aza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Tompo</a:t>
            </a:r>
            <a:r>
              <a:rPr lang="en-GB" sz="5400" b="1" dirty="0" smtClean="0"/>
              <a:t>,</a:t>
            </a:r>
            <a:br>
              <a:rPr lang="en-GB" sz="5400" b="1" dirty="0" smtClean="0"/>
            </a:br>
            <a:r>
              <a:rPr lang="en-GB" sz="5400" b="1" dirty="0" smtClean="0"/>
              <a:t>    Ka tsy </a:t>
            </a:r>
            <a:r>
              <a:rPr lang="en-GB" sz="5400" b="1" dirty="0" err="1" smtClean="0"/>
              <a:t>mendrika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,</a:t>
            </a:r>
            <a:br>
              <a:rPr lang="en-GB" sz="5400" b="1" dirty="0" smtClean="0"/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Raiso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entina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hanompo</a:t>
            </a:r>
            <a:r>
              <a:rPr lang="en-GB" sz="5400" b="1" dirty="0" smtClean="0"/>
              <a:t/>
            </a:r>
            <a:br>
              <a:rPr lang="en-GB" sz="5400" b="1" dirty="0" smtClean="0"/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hanao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sitrakao</a:t>
            </a:r>
            <a:r>
              <a:rPr lang="en-GB" sz="5400" b="1" dirty="0" smtClean="0"/>
              <a:t>.</a:t>
            </a:r>
            <a:endParaRPr lang="en-GB" sz="54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00034" y="3196833"/>
            <a:ext cx="8172480" cy="208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800" b="1" dirty="0" smtClean="0">
                <a:solidFill>
                  <a:srgbClr val="00B050"/>
                </a:solidFill>
              </a:rPr>
              <a:t>:,: Raiso re, ho Anao,</a:t>
            </a:r>
          </a:p>
          <a:p>
            <a:pPr algn="ctr"/>
            <a:r>
              <a:rPr lang="it-IT" sz="4800" b="1" dirty="0" smtClean="0">
                <a:solidFill>
                  <a:srgbClr val="00B050"/>
                </a:solidFill>
              </a:rPr>
              <a:t>     Ho fanati-tsitrakao ! :,:</a:t>
            </a:r>
            <a:endParaRPr lang="it-IT" sz="4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8"/>
            <a:ext cx="9144000" cy="3429025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4- </a:t>
            </a:r>
            <a:r>
              <a:rPr lang="en-GB" sz="5400" b="1" dirty="0" err="1" smtClean="0"/>
              <a:t>Indro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Tompo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raiso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koa</a:t>
            </a:r>
            <a:r>
              <a:rPr lang="en-GB" sz="5400" b="1" dirty="0" smtClean="0"/>
              <a:t/>
            </a:r>
            <a:br>
              <a:rPr lang="en-GB" sz="5400" b="1" dirty="0" smtClean="0"/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Tena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fo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fanahinay</a:t>
            </a:r>
            <a:r>
              <a:rPr lang="en-GB" sz="5400" b="1" dirty="0" smtClean="0"/>
              <a:t>,</a:t>
            </a:r>
            <a:br>
              <a:rPr lang="en-GB" sz="5400" b="1" dirty="0" smtClean="0"/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Mba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fiasana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koa</a:t>
            </a:r>
            <a:r>
              <a:rPr lang="en-GB" sz="5400" b="1" dirty="0" smtClean="0"/>
              <a:t/>
            </a:r>
            <a:br>
              <a:rPr lang="en-GB" sz="5400" b="1" dirty="0" smtClean="0"/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Eo</a:t>
            </a:r>
            <a:r>
              <a:rPr lang="en-GB" sz="5400" b="1" dirty="0" smtClean="0"/>
              <a:t> an-</a:t>
            </a:r>
            <a:r>
              <a:rPr lang="en-GB" sz="5400" b="1" dirty="0" err="1" smtClean="0"/>
              <a:t>tananao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izahay</a:t>
            </a:r>
            <a:r>
              <a:rPr lang="en-GB" sz="5400" b="1" dirty="0" smtClean="0"/>
              <a:t>.</a:t>
            </a:r>
            <a:endParaRPr lang="en-GB" sz="54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00034" y="3196833"/>
            <a:ext cx="8172480" cy="208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800" b="1" dirty="0" smtClean="0">
                <a:solidFill>
                  <a:srgbClr val="00B050"/>
                </a:solidFill>
              </a:rPr>
              <a:t>:,: Raiso re, ho Anao,</a:t>
            </a:r>
          </a:p>
          <a:p>
            <a:pPr algn="ctr"/>
            <a:r>
              <a:rPr lang="it-IT" sz="4800" b="1" dirty="0" smtClean="0">
                <a:solidFill>
                  <a:srgbClr val="00B050"/>
                </a:solidFill>
              </a:rPr>
              <a:t>     Ho fanati-tsitrakao ! :,:</a:t>
            </a:r>
            <a:endParaRPr lang="it-IT" sz="4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86</Words>
  <Application>Microsoft Office PowerPoint</Application>
  <PresentationFormat>Affichage à l'écran (16:9)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275</vt:lpstr>
      <vt:lpstr>1- Raisonao ry Tompo soa,     Ny fanatitray izao ;    Hamasino avokoa     Izay atolotray Anao,</vt:lpstr>
      <vt:lpstr>2- He, Anao, ry Tompo soa     Izay rehetra anananay    Ny harena, vola koa,     Taminao, Jehovah Ray,</vt:lpstr>
      <vt:lpstr>3- Na dia kely aza, Tompo,     Ka tsy mendrika Anao,    Raiso ho entina hanompo     Sy hanao ny sitrakao.</vt:lpstr>
      <vt:lpstr>4- Indro, Tompo, raiso koa     Tena, fo, fanahinay,    Mba ho fiasana koa     Eo an-tananao izahay.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Pano</dc:creator>
  <cp:lastModifiedBy>SONO</cp:lastModifiedBy>
  <cp:revision>5</cp:revision>
  <dcterms:created xsi:type="dcterms:W3CDTF">2013-04-10T14:26:56Z</dcterms:created>
  <dcterms:modified xsi:type="dcterms:W3CDTF">2014-07-19T16:15:19Z</dcterms:modified>
</cp:coreProperties>
</file>