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1" r:id="rId7"/>
    <p:sldId id="264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86D9-25F5-4998-8FB6-EBCA58130064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FA52-0FA2-452A-8B57-FC1B291DE4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32288"/>
            <a:ext cx="7772400" cy="1102519"/>
          </a:xfrm>
        </p:spPr>
        <p:txBody>
          <a:bodyPr>
            <a:noAutofit/>
          </a:bodyPr>
          <a:lstStyle/>
          <a:p>
            <a:r>
              <a:rPr lang="fr-FR" sz="11500" b="1" dirty="0" smtClean="0"/>
              <a:t>28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Zanahary</a:t>
            </a:r>
            <a:r>
              <a:rPr lang="fr-FR" i="1" dirty="0" smtClean="0"/>
              <a:t> </a:t>
            </a:r>
            <a:r>
              <a:rPr lang="fr-FR" i="1" dirty="0" err="1" smtClean="0"/>
              <a:t>tsy</a:t>
            </a:r>
            <a:r>
              <a:rPr lang="fr-FR" i="1" dirty="0" smtClean="0"/>
              <a:t> </a:t>
            </a:r>
            <a:r>
              <a:rPr lang="fr-FR" i="1" dirty="0" err="1" smtClean="0"/>
              <a:t>mba</a:t>
            </a:r>
            <a:r>
              <a:rPr lang="fr-FR" i="1" dirty="0" smtClean="0"/>
              <a:t> </a:t>
            </a:r>
            <a:r>
              <a:rPr lang="fr-FR" i="1" dirty="0" err="1" smtClean="0"/>
              <a:t>tia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smtClean="0"/>
              <a:t> 1) </a:t>
            </a:r>
            <a:r>
              <a:rPr lang="en-GB" sz="6600" b="1" dirty="0" err="1" smtClean="0"/>
              <a:t>Zanahary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tia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fahaverezanao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Izy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Rainao</a:t>
            </a:r>
            <a:r>
              <a:rPr lang="en-GB" sz="6600" b="1" dirty="0" smtClean="0"/>
              <a:t> be </a:t>
            </a:r>
            <a:r>
              <a:rPr lang="en-GB" sz="6600" b="1" dirty="0" err="1" smtClean="0"/>
              <a:t>fitia</a:t>
            </a:r>
            <a:r>
              <a:rPr lang="en-GB" sz="6600" b="1" dirty="0" smtClean="0"/>
              <a:t>,</a:t>
            </a:r>
            <a:r>
              <a:rPr lang="fr-FR" sz="6600" b="1" smtClean="0"/>
              <a:t/>
            </a:r>
            <a:br>
              <a:rPr lang="fr-FR" sz="6600" b="1" smtClean="0"/>
            </a:br>
            <a:r>
              <a:rPr lang="en-GB" sz="6600" b="1" smtClean="0"/>
              <a:t>Tsy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mahafoy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famoizam-po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ario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Jesosy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itokio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hatoninao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anio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Ilay</a:t>
            </a:r>
            <a:r>
              <a:rPr lang="en-GB" sz="6600" b="1" dirty="0" smtClean="0"/>
              <a:t> </a:t>
            </a:r>
            <a:r>
              <a:rPr lang="en-GB" sz="6600" b="1" dirty="0" smtClean="0"/>
              <a:t>be </a:t>
            </a:r>
            <a:r>
              <a:rPr lang="en-GB" sz="6600" b="1" dirty="0" err="1" smtClean="0"/>
              <a:t>fahasoavana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smtClean="0"/>
              <a:t>2)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nitady</a:t>
            </a:r>
            <a:r>
              <a:rPr lang="en-GB" sz="6600" b="1" dirty="0"/>
              <a:t> </a:t>
            </a:r>
            <a:r>
              <a:rPr lang="en-GB" sz="6600" b="1" dirty="0" err="1"/>
              <a:t>ela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Vao</a:t>
            </a:r>
            <a:r>
              <a:rPr lang="en-GB" sz="6600" b="1" dirty="0"/>
              <a:t> </a:t>
            </a:r>
            <a:r>
              <a:rPr lang="en-GB" sz="6600" b="1" dirty="0" err="1"/>
              <a:t>nahita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Mifalia</a:t>
            </a:r>
            <a:r>
              <a:rPr lang="en-GB" sz="6600" b="1" dirty="0"/>
              <a:t>, </a:t>
            </a:r>
            <a:r>
              <a:rPr lang="en-GB" sz="6600" b="1" dirty="0" err="1"/>
              <a:t>tsy</a:t>
            </a:r>
            <a:r>
              <a:rPr lang="en-GB" sz="6600" b="1" dirty="0"/>
              <a:t> ho </a:t>
            </a:r>
            <a:r>
              <a:rPr lang="en-GB" sz="6600" b="1" dirty="0" err="1"/>
              <a:t>ela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hody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smtClean="0"/>
              <a:t>He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ondry</a:t>
            </a:r>
            <a:r>
              <a:rPr lang="en-GB" sz="6600" b="1" dirty="0"/>
              <a:t> </a:t>
            </a:r>
            <a:r>
              <a:rPr lang="en-GB" sz="6600" b="1" dirty="0" err="1"/>
              <a:t>saiky</a:t>
            </a:r>
            <a:r>
              <a:rPr lang="en-GB" sz="6600" b="1" dirty="0"/>
              <a:t> very,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Ory</a:t>
            </a:r>
            <a:r>
              <a:rPr lang="en-GB" sz="6600" b="1" dirty="0"/>
              <a:t>, </a:t>
            </a:r>
            <a:r>
              <a:rPr lang="en-GB" sz="6600" b="1" dirty="0" err="1"/>
              <a:t>osa</a:t>
            </a:r>
            <a:r>
              <a:rPr lang="en-GB" sz="6600" b="1" dirty="0"/>
              <a:t>,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fery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300" b="1" dirty="0" err="1" smtClean="0"/>
              <a:t>Ny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Mpamonjy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manan-kery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Hahasitrana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300" b="1" dirty="0" smtClean="0"/>
              <a:t>3) </a:t>
            </a:r>
            <a:r>
              <a:rPr lang="en-GB" sz="6300" b="1" dirty="0" err="1"/>
              <a:t>Ny</a:t>
            </a:r>
            <a:r>
              <a:rPr lang="en-GB" sz="6300" b="1" dirty="0"/>
              <a:t> </a:t>
            </a:r>
            <a:r>
              <a:rPr lang="en-GB" sz="6300" b="1" dirty="0" err="1"/>
              <a:t>ao</a:t>
            </a:r>
            <a:r>
              <a:rPr lang="en-GB" sz="6300" b="1" dirty="0"/>
              <a:t> an-</a:t>
            </a:r>
            <a:r>
              <a:rPr lang="en-GB" sz="6300" b="1" dirty="0" err="1"/>
              <a:t>danitra</a:t>
            </a:r>
            <a:r>
              <a:rPr lang="en-GB" sz="6300" b="1" dirty="0"/>
              <a:t> </a:t>
            </a:r>
            <a:r>
              <a:rPr lang="en-GB" sz="6300" b="1" dirty="0" err="1"/>
              <a:t>mifaly</a:t>
            </a:r>
            <a:r>
              <a:rPr lang="en-GB" sz="63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Raha</a:t>
            </a:r>
            <a:r>
              <a:rPr lang="en-GB" sz="7200" b="1" dirty="0" smtClean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miova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Ary</a:t>
            </a:r>
            <a:r>
              <a:rPr lang="en-GB" sz="7200" b="1" dirty="0" smtClean="0"/>
              <a:t> </a:t>
            </a:r>
            <a:r>
              <a:rPr lang="en-GB" sz="7200" b="1" dirty="0"/>
              <a:t>any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anjely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Miramirana</a:t>
            </a:r>
            <a:r>
              <a:rPr lang="en-GB" sz="7200" b="1" dirty="0" smtClean="0"/>
              <a:t> </a:t>
            </a:r>
            <a:r>
              <a:rPr lang="en-GB" sz="7200" b="1" dirty="0" err="1"/>
              <a:t>avokoa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6600" b="1" dirty="0" err="1" smtClean="0"/>
              <a:t>Fo</a:t>
            </a:r>
            <a:r>
              <a:rPr lang="en-GB" sz="6600" b="1" dirty="0" smtClean="0"/>
              <a:t> </a:t>
            </a:r>
            <a:r>
              <a:rPr lang="en-GB" sz="6600" b="1" dirty="0" err="1"/>
              <a:t>marary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tsaboiny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Ahiahim-po</a:t>
            </a:r>
            <a:r>
              <a:rPr lang="en-GB" sz="6600" b="1" dirty="0" smtClean="0"/>
              <a:t> </a:t>
            </a:r>
            <a:r>
              <a:rPr lang="en-GB" sz="6600" b="1" dirty="0" err="1"/>
              <a:t>vonoiny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Fiadanana</a:t>
            </a:r>
            <a:r>
              <a:rPr lang="en-GB" sz="6600" b="1" dirty="0" smtClean="0"/>
              <a:t> </a:t>
            </a:r>
            <a:r>
              <a:rPr lang="en-GB" sz="6600" b="1" dirty="0" err="1"/>
              <a:t>lazainy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Sambatra</a:t>
            </a:r>
            <a:r>
              <a:rPr lang="en-GB" sz="6600" b="1" dirty="0" smtClean="0"/>
              <a:t> </a:t>
            </a:r>
            <a:r>
              <a:rPr lang="en-GB" sz="6600" b="1" dirty="0" err="1"/>
              <a:t>isika</a:t>
            </a:r>
            <a:r>
              <a:rPr lang="en-GB" sz="6600" b="1" dirty="0"/>
              <a:t> re !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28</vt:lpstr>
      <vt:lpstr> 1) Zanahary tsy mba tia Ny fahaverezanao Izy, Rainao be fitia, Tsy mba mahafoy anao.</vt:lpstr>
      <vt:lpstr>Ny famoizam-po ario, Fa Jesosy itokio, Mba hatoninao anio Ilay be fahasoavana !</vt:lpstr>
      <vt:lpstr>2) Izy dia nitady ela,     Vao nahita anao izao ;    Mifalia, tsy ho ela     Dia hody hianao.</vt:lpstr>
      <vt:lpstr>He, ry ondry saiky very, Ory, osa, feno fery, Ny Mpamonjy manan-kery Hahasitrana anao !</vt:lpstr>
      <vt:lpstr>3) Ny ao an-danitra mifaly, Raha misy miova fo, Ary any ny anjely Miramirana avokoa.</vt:lpstr>
      <vt:lpstr>Fo marary dia tsaboiny, Ahiahim-po vonoiny, Fiadanana lazainy ; Sambatra isika re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</dc:title>
  <dc:creator>Pano</dc:creator>
  <cp:lastModifiedBy>SONO</cp:lastModifiedBy>
  <cp:revision>2</cp:revision>
  <dcterms:created xsi:type="dcterms:W3CDTF">2013-02-12T09:50:45Z</dcterms:created>
  <dcterms:modified xsi:type="dcterms:W3CDTF">2014-07-30T14:49:12Z</dcterms:modified>
</cp:coreProperties>
</file>