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744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2F-61A2-464C-98A0-10E913B2311D}" type="datetimeFigureOut">
              <a:rPr lang="fr-FR" smtClean="0"/>
              <a:t>20/08/2014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2F-61A2-464C-98A0-10E913B2311D}" type="datetimeFigureOut">
              <a:rPr lang="fr-FR" smtClean="0"/>
              <a:t>20/08/2014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2F-61A2-464C-98A0-10E913B2311D}" type="datetimeFigureOut">
              <a:rPr lang="fr-FR" smtClean="0"/>
              <a:t>20/08/2014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2F-61A2-464C-98A0-10E913B2311D}" type="datetimeFigureOut">
              <a:rPr lang="fr-FR" smtClean="0"/>
              <a:t>20/08/2014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2F-61A2-464C-98A0-10E913B2311D}" type="datetimeFigureOut">
              <a:rPr lang="fr-FR" smtClean="0"/>
              <a:t>20/08/2014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2F-61A2-464C-98A0-10E913B2311D}" type="datetimeFigureOut">
              <a:rPr lang="fr-FR" smtClean="0"/>
              <a:t>20/08/2014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2F-61A2-464C-98A0-10E913B2311D}" type="datetimeFigureOut">
              <a:rPr lang="fr-FR" smtClean="0"/>
              <a:t>20/08/2014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2F-61A2-464C-98A0-10E913B2311D}" type="datetimeFigureOut">
              <a:rPr lang="fr-FR" smtClean="0"/>
              <a:t>20/08/2014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2F-61A2-464C-98A0-10E913B2311D}" type="datetimeFigureOut">
              <a:rPr lang="fr-FR" smtClean="0"/>
              <a:t>20/08/2014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2F-61A2-464C-98A0-10E913B2311D}" type="datetimeFigureOut">
              <a:rPr lang="fr-FR" smtClean="0"/>
              <a:t>20/08/2014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20122F-61A2-464C-98A0-10E913B2311D}" type="datetimeFigureOut">
              <a:rPr lang="fr-FR" smtClean="0"/>
              <a:t>20/08/2014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20122F-61A2-464C-98A0-10E913B2311D}" type="datetimeFigureOut">
              <a:rPr lang="fr-FR" smtClean="0"/>
              <a:t>20/08/2014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96D61-8225-4840-95C4-06A09C2DB141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fr-FR" sz="7200" b="1" dirty="0" smtClean="0"/>
              <a:t>283</a:t>
            </a:r>
            <a:endParaRPr lang="fr-FR" sz="72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i="1" dirty="0" err="1"/>
              <a:t>Manan-jara</a:t>
            </a:r>
            <a:r>
              <a:rPr lang="en-GB" i="1" dirty="0"/>
              <a:t>, </a:t>
            </a:r>
            <a:r>
              <a:rPr lang="en-GB" i="1" dirty="0" err="1"/>
              <a:t>ry</a:t>
            </a:r>
            <a:r>
              <a:rPr lang="en-GB" i="1" dirty="0"/>
              <a:t> </a:t>
            </a:r>
            <a:r>
              <a:rPr lang="en-GB" i="1" dirty="0" err="1"/>
              <a:t>Jesosy</a:t>
            </a:r>
            <a:r>
              <a:rPr lang="en-GB" i="1" dirty="0"/>
              <a:t> </a:t>
            </a:r>
            <a:endParaRPr lang="fr-FR" i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81541"/>
            <a:ext cx="7772400" cy="3726414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1) </a:t>
            </a:r>
            <a:r>
              <a:rPr lang="en-GB" b="1" dirty="0" err="1"/>
              <a:t>Manan-jara</a:t>
            </a:r>
            <a:r>
              <a:rPr lang="en-GB" b="1" dirty="0"/>
              <a:t>, </a:t>
            </a:r>
            <a:r>
              <a:rPr lang="en-GB" b="1" dirty="0" err="1"/>
              <a:t>ry</a:t>
            </a:r>
            <a:r>
              <a:rPr lang="en-GB" b="1" dirty="0"/>
              <a:t> </a:t>
            </a:r>
            <a:r>
              <a:rPr lang="en-GB" b="1" dirty="0" err="1"/>
              <a:t>Jesosy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mpanomponao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i="1" dirty="0" err="1"/>
              <a:t>I</a:t>
            </a:r>
            <a:r>
              <a:rPr lang="en-GB" b="1" dirty="0" err="1"/>
              <a:t>zay</a:t>
            </a:r>
            <a:r>
              <a:rPr lang="en-GB" b="1" dirty="0"/>
              <a:t> </a:t>
            </a:r>
            <a:r>
              <a:rPr lang="en-GB" b="1" dirty="0" err="1"/>
              <a:t>natokanao</a:t>
            </a:r>
            <a:r>
              <a:rPr lang="en-GB" b="1" dirty="0"/>
              <a:t> </a:t>
            </a:r>
            <a:r>
              <a:rPr lang="en-GB" b="1" dirty="0" err="1"/>
              <a:t>hitondra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Anaranao</a:t>
            </a:r>
            <a:r>
              <a:rPr lang="en-GB" b="1" dirty="0"/>
              <a:t> :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Nofidinao</a:t>
            </a:r>
            <a:r>
              <a:rPr lang="en-GB" b="1" dirty="0"/>
              <a:t> ho </a:t>
            </a:r>
            <a:r>
              <a:rPr lang="en-GB" b="1" dirty="0" err="1"/>
              <a:t>mpitory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fitiavanao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Nitokianao</a:t>
            </a:r>
            <a:r>
              <a:rPr lang="en-GB" b="1" dirty="0"/>
              <a:t> ho </a:t>
            </a:r>
            <a:r>
              <a:rPr lang="en-GB" b="1" dirty="0" err="1"/>
              <a:t>mpamory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vahoakanao</a:t>
            </a:r>
            <a:r>
              <a:rPr lang="en-GB" b="1" dirty="0" smtClean="0"/>
              <a:t>.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81541"/>
            <a:ext cx="7772400" cy="3726414"/>
          </a:xfrm>
        </p:spPr>
        <p:txBody>
          <a:bodyPr>
            <a:noAutofit/>
          </a:bodyPr>
          <a:lstStyle/>
          <a:p>
            <a:r>
              <a:rPr lang="en-GB" b="1" dirty="0" smtClean="0"/>
              <a:t>2) </a:t>
            </a:r>
            <a:r>
              <a:rPr lang="en-GB" b="1" i="1" dirty="0" err="1"/>
              <a:t>I</a:t>
            </a:r>
            <a:r>
              <a:rPr lang="en-GB" b="1" dirty="0" err="1"/>
              <a:t>zao</a:t>
            </a:r>
            <a:r>
              <a:rPr lang="en-GB" b="1" dirty="0"/>
              <a:t> no </a:t>
            </a:r>
            <a:r>
              <a:rPr lang="en-GB" b="1" dirty="0" err="1"/>
              <a:t>zara</a:t>
            </a:r>
            <a:r>
              <a:rPr lang="en-GB" b="1" dirty="0"/>
              <a:t> </a:t>
            </a:r>
            <a:r>
              <a:rPr lang="en-GB" b="1" dirty="0" err="1"/>
              <a:t>fanompoako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Voatendrinao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Ka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mafy</a:t>
            </a:r>
            <a:r>
              <a:rPr lang="en-GB" b="1" dirty="0"/>
              <a:t>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ahoako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Hahefako</a:t>
            </a:r>
            <a:r>
              <a:rPr lang="en-GB" b="1" dirty="0"/>
              <a:t> </a:t>
            </a:r>
            <a:r>
              <a:rPr lang="en-GB" b="1" dirty="0" err="1"/>
              <a:t>izao</a:t>
            </a:r>
            <a:r>
              <a:rPr lang="en-GB" b="1" dirty="0"/>
              <a:t> ;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handosi-pahoriana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mpiasanao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Fa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hazo</a:t>
            </a:r>
            <a:r>
              <a:rPr lang="en-GB" b="1" dirty="0"/>
              <a:t> </a:t>
            </a:r>
            <a:r>
              <a:rPr lang="en-GB" b="1" dirty="0" err="1"/>
              <a:t>fijaliana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Lova</a:t>
            </a:r>
            <a:r>
              <a:rPr lang="en-GB" b="1" dirty="0"/>
              <a:t> </a:t>
            </a:r>
            <a:r>
              <a:rPr lang="en-GB" b="1" dirty="0" err="1"/>
              <a:t>taminao</a:t>
            </a:r>
            <a:r>
              <a:rPr lang="en-GB" b="1" dirty="0"/>
              <a:t>.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81541"/>
            <a:ext cx="7772400" cy="3726414"/>
          </a:xfrm>
        </p:spPr>
        <p:txBody>
          <a:bodyPr>
            <a:noAutofit/>
          </a:bodyPr>
          <a:lstStyle/>
          <a:p>
            <a:r>
              <a:rPr lang="nl-NL" b="1" dirty="0" smtClean="0"/>
              <a:t>3) </a:t>
            </a:r>
            <a:r>
              <a:rPr lang="nl-NL" b="1" dirty="0"/>
              <a:t>Na ho </a:t>
            </a:r>
            <a:r>
              <a:rPr lang="nl-NL" b="1" dirty="0" err="1"/>
              <a:t>voky</a:t>
            </a:r>
            <a:r>
              <a:rPr lang="nl-NL" b="1" dirty="0"/>
              <a:t> na ho </a:t>
            </a:r>
            <a:r>
              <a:rPr lang="nl-NL" b="1" dirty="0" err="1"/>
              <a:t>noana</a:t>
            </a:r>
            <a:r>
              <a:rPr lang="fr-FR" b="1" dirty="0"/>
              <a:t/>
            </a:r>
            <a:br>
              <a:rPr lang="fr-FR" b="1" dirty="0"/>
            </a:br>
            <a:r>
              <a:rPr lang="nl-NL" b="1" dirty="0"/>
              <a:t>   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mpanomponao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handao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fanompoana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Nametrahanao</a:t>
            </a:r>
            <a:r>
              <a:rPr lang="en-GB" b="1" dirty="0"/>
              <a:t> ;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Sitrakao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fihafiana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Ka </a:t>
            </a:r>
            <a:r>
              <a:rPr lang="en-GB" b="1" dirty="0" err="1"/>
              <a:t>mba</a:t>
            </a:r>
            <a:r>
              <a:rPr lang="en-GB" b="1" dirty="0"/>
              <a:t> </a:t>
            </a:r>
            <a:r>
              <a:rPr lang="en-GB" b="1" dirty="0" err="1"/>
              <a:t>tiako</a:t>
            </a:r>
            <a:r>
              <a:rPr lang="en-GB" b="1" dirty="0"/>
              <a:t> </a:t>
            </a:r>
            <a:r>
              <a:rPr lang="en-GB" b="1" dirty="0" err="1"/>
              <a:t>koa</a:t>
            </a:r>
            <a:r>
              <a:rPr lang="en-GB" b="1" dirty="0"/>
              <a:t> ;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Zakanao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fisiana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Ka </a:t>
            </a:r>
            <a:r>
              <a:rPr lang="en-GB" b="1" dirty="0" err="1"/>
              <a:t>zakaiko</a:t>
            </a:r>
            <a:r>
              <a:rPr lang="en-GB" b="1" dirty="0"/>
              <a:t>  </a:t>
            </a:r>
            <a:r>
              <a:rPr lang="en-GB" b="1" dirty="0" err="1"/>
              <a:t>koa</a:t>
            </a:r>
            <a:r>
              <a:rPr lang="en-GB" b="1" dirty="0"/>
              <a:t>.</a:t>
            </a:r>
            <a:endParaRPr lang="fr-FR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81541"/>
            <a:ext cx="7772400" cy="3726414"/>
          </a:xfrm>
        </p:spPr>
        <p:txBody>
          <a:bodyPr>
            <a:noAutofit/>
          </a:bodyPr>
          <a:lstStyle/>
          <a:p>
            <a:r>
              <a:rPr lang="en-GB" b="1" dirty="0" smtClean="0"/>
              <a:t>4)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ahiko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handany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Holanina</a:t>
            </a:r>
            <a:r>
              <a:rPr lang="en-GB" b="1" dirty="0"/>
              <a:t> </a:t>
            </a:r>
            <a:r>
              <a:rPr lang="en-GB" b="1" dirty="0" err="1"/>
              <a:t>koa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Fa</a:t>
            </a:r>
            <a:r>
              <a:rPr lang="en-GB" b="1" dirty="0"/>
              <a:t> </a:t>
            </a:r>
            <a:r>
              <a:rPr lang="en-GB" b="1" dirty="0" err="1"/>
              <a:t>famoizan-tsoa</a:t>
            </a:r>
            <a:r>
              <a:rPr lang="en-GB" b="1" dirty="0"/>
              <a:t> no </a:t>
            </a:r>
            <a:r>
              <a:rPr lang="en-GB" b="1" dirty="0" err="1"/>
              <a:t>hany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Ahefany</a:t>
            </a:r>
            <a:r>
              <a:rPr lang="en-GB" b="1" dirty="0"/>
              <a:t> </a:t>
            </a:r>
            <a:r>
              <a:rPr lang="en-GB" b="1" dirty="0" err="1"/>
              <a:t>soa</a:t>
            </a:r>
            <a:r>
              <a:rPr lang="en-GB" b="1" dirty="0"/>
              <a:t> ;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nl-NL" b="1" dirty="0"/>
              <a:t>Na </a:t>
            </a:r>
            <a:r>
              <a:rPr lang="nl-NL" b="1" dirty="0" err="1"/>
              <a:t>ny</a:t>
            </a:r>
            <a:r>
              <a:rPr lang="nl-NL" b="1" dirty="0"/>
              <a:t> </a:t>
            </a:r>
            <a:r>
              <a:rPr lang="nl-NL" b="1" dirty="0" err="1"/>
              <a:t>saiko</a:t>
            </a:r>
            <a:r>
              <a:rPr lang="nl-NL" b="1" dirty="0"/>
              <a:t>, na </a:t>
            </a:r>
            <a:r>
              <a:rPr lang="nl-NL" b="1" dirty="0" err="1"/>
              <a:t>ny</a:t>
            </a:r>
            <a:r>
              <a:rPr lang="nl-NL" b="1" dirty="0"/>
              <a:t> </a:t>
            </a:r>
            <a:r>
              <a:rPr lang="nl-NL" b="1" dirty="0" err="1"/>
              <a:t>aiko</a:t>
            </a:r>
            <a:r>
              <a:rPr lang="nl-NL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nl-NL" b="1" dirty="0"/>
              <a:t>    </a:t>
            </a:r>
            <a:r>
              <a:rPr lang="nl-NL" b="1" dirty="0" err="1"/>
              <a:t>Andro</a:t>
            </a:r>
            <a:r>
              <a:rPr lang="nl-NL" b="1" dirty="0"/>
              <a:t>, </a:t>
            </a:r>
            <a:r>
              <a:rPr lang="nl-NL" b="1" dirty="0" err="1"/>
              <a:t>vola</a:t>
            </a:r>
            <a:r>
              <a:rPr lang="nl-NL" b="1" dirty="0"/>
              <a:t> </a:t>
            </a:r>
            <a:r>
              <a:rPr lang="nl-NL" b="1" dirty="0" err="1"/>
              <a:t>koa</a:t>
            </a:r>
            <a:r>
              <a:rPr lang="nl-NL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nl-NL" b="1" dirty="0"/>
              <a:t>   </a:t>
            </a:r>
            <a:r>
              <a:rPr lang="nl-NL" b="1" dirty="0" err="1"/>
              <a:t>Tsy</a:t>
            </a:r>
            <a:r>
              <a:rPr lang="nl-NL" b="1" dirty="0"/>
              <a:t> </a:t>
            </a:r>
            <a:r>
              <a:rPr lang="nl-NL" b="1" dirty="0" err="1"/>
              <a:t>mba</a:t>
            </a:r>
            <a:r>
              <a:rPr lang="nl-NL" b="1" dirty="0"/>
              <a:t> </a:t>
            </a:r>
            <a:r>
              <a:rPr lang="nl-NL" b="1" dirty="0" err="1"/>
              <a:t>misy</a:t>
            </a:r>
            <a:r>
              <a:rPr lang="nl-NL" b="1" dirty="0"/>
              <a:t> </a:t>
            </a:r>
            <a:r>
              <a:rPr lang="nl-NL" b="1" dirty="0" err="1"/>
              <a:t>holalaiko</a:t>
            </a:r>
            <a:r>
              <a:rPr lang="nl-NL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nl-NL" b="1" dirty="0"/>
              <a:t>    </a:t>
            </a:r>
            <a:r>
              <a:rPr lang="nl-NL" b="1" dirty="0" err="1"/>
              <a:t>Foiko</a:t>
            </a:r>
            <a:r>
              <a:rPr lang="nl-NL" b="1" dirty="0"/>
              <a:t> </a:t>
            </a:r>
            <a:r>
              <a:rPr lang="nl-NL" b="1" dirty="0" err="1"/>
              <a:t>avokoa</a:t>
            </a:r>
            <a:r>
              <a:rPr lang="nl-NL" b="1" dirty="0"/>
              <a:t>.</a:t>
            </a:r>
            <a:endParaRPr lang="fr-FR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681541"/>
            <a:ext cx="7772400" cy="3726414"/>
          </a:xfrm>
        </p:spPr>
        <p:txBody>
          <a:bodyPr>
            <a:noAutofit/>
          </a:bodyPr>
          <a:lstStyle/>
          <a:p>
            <a:r>
              <a:rPr lang="nl-NL" b="1" dirty="0" smtClean="0"/>
              <a:t>5) </a:t>
            </a:r>
            <a:r>
              <a:rPr lang="nl-NL" b="1" dirty="0" err="1"/>
              <a:t>Nefa</a:t>
            </a:r>
            <a:r>
              <a:rPr lang="nl-NL" b="1" dirty="0"/>
              <a:t> </a:t>
            </a:r>
            <a:r>
              <a:rPr lang="nl-NL" b="1" dirty="0" err="1"/>
              <a:t>rah</a:t>
            </a:r>
            <a:r>
              <a:rPr lang="nl-NL" b="1" i="1" dirty="0" err="1"/>
              <a:t>a</a:t>
            </a:r>
            <a:r>
              <a:rPr lang="nl-NL" b="1" dirty="0"/>
              <a:t>  </a:t>
            </a:r>
            <a:r>
              <a:rPr lang="nl-NL" b="1" dirty="0" err="1"/>
              <a:t>izaho</a:t>
            </a:r>
            <a:r>
              <a:rPr lang="nl-NL" b="1" dirty="0"/>
              <a:t> </a:t>
            </a:r>
            <a:r>
              <a:rPr lang="nl-NL" b="1" dirty="0" err="1"/>
              <a:t>irery</a:t>
            </a:r>
            <a:r>
              <a:rPr lang="fr-FR" b="1" dirty="0"/>
              <a:t/>
            </a:r>
            <a:br>
              <a:rPr lang="fr-FR" b="1" dirty="0"/>
            </a:br>
            <a:r>
              <a:rPr lang="nl-NL" b="1" dirty="0"/>
              <a:t>    </a:t>
            </a:r>
            <a:r>
              <a:rPr lang="en-GB" b="1" dirty="0" err="1"/>
              <a:t>Tsy</a:t>
            </a:r>
            <a:r>
              <a:rPr lang="en-GB" b="1" dirty="0"/>
              <a:t> </a:t>
            </a:r>
            <a:r>
              <a:rPr lang="en-GB" b="1" dirty="0" err="1"/>
              <a:t>mahef</a:t>
            </a:r>
            <a:r>
              <a:rPr lang="en-GB" b="1" i="1" dirty="0" err="1"/>
              <a:t>a</a:t>
            </a:r>
            <a:r>
              <a:rPr lang="en-GB" b="1" dirty="0"/>
              <a:t>  </a:t>
            </a:r>
            <a:r>
              <a:rPr lang="en-GB" b="1" dirty="0" err="1"/>
              <a:t>izao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Ka </a:t>
            </a:r>
            <a:r>
              <a:rPr lang="en-GB" b="1" dirty="0" err="1"/>
              <a:t>mangataka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hery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Eo</a:t>
            </a:r>
            <a:r>
              <a:rPr lang="en-GB" b="1" dirty="0"/>
              <a:t> an-</a:t>
            </a:r>
            <a:r>
              <a:rPr lang="en-GB" b="1" dirty="0" err="1"/>
              <a:t>tananao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Aoka</a:t>
            </a:r>
            <a:r>
              <a:rPr lang="en-GB" b="1" dirty="0"/>
              <a:t> ho </a:t>
            </a:r>
            <a:r>
              <a:rPr lang="en-GB" b="1" dirty="0" err="1"/>
              <a:t>feno</a:t>
            </a:r>
            <a:r>
              <a:rPr lang="en-GB" b="1" dirty="0"/>
              <a:t>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Fanahy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Ny</a:t>
            </a:r>
            <a:r>
              <a:rPr lang="en-GB" b="1" dirty="0"/>
              <a:t> </a:t>
            </a:r>
            <a:r>
              <a:rPr lang="en-GB" b="1" dirty="0" err="1"/>
              <a:t>mpanomponao</a:t>
            </a:r>
            <a:r>
              <a:rPr lang="en-GB" b="1" dirty="0"/>
              <a:t>,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</a:t>
            </a:r>
            <a:r>
              <a:rPr lang="en-GB" b="1" dirty="0" err="1"/>
              <a:t>Mba</a:t>
            </a:r>
            <a:r>
              <a:rPr lang="en-GB" b="1" dirty="0"/>
              <a:t> ho </a:t>
            </a:r>
            <a:r>
              <a:rPr lang="en-GB" b="1" dirty="0" err="1"/>
              <a:t>tena</a:t>
            </a:r>
            <a:r>
              <a:rPr lang="en-GB" b="1" dirty="0"/>
              <a:t> </a:t>
            </a:r>
            <a:r>
              <a:rPr lang="en-GB" b="1" dirty="0" err="1"/>
              <a:t>lehilahy</a:t>
            </a:r>
            <a:r>
              <a:rPr lang="en-GB" b="1" dirty="0"/>
              <a:t>*</a:t>
            </a:r>
            <a:r>
              <a:rPr lang="fr-FR" b="1" dirty="0"/>
              <a:t/>
            </a:r>
            <a:br>
              <a:rPr lang="fr-FR" b="1" dirty="0"/>
            </a:br>
            <a:r>
              <a:rPr lang="en-GB" b="1" dirty="0"/>
              <a:t>    </a:t>
            </a:r>
            <a:r>
              <a:rPr lang="en-GB" b="1" dirty="0" err="1"/>
              <a:t>Voahosotrao</a:t>
            </a:r>
            <a:r>
              <a:rPr lang="en-GB" b="1" dirty="0"/>
              <a:t>..</a:t>
            </a:r>
            <a:endParaRPr lang="fr-FR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39</Words>
  <Application>Microsoft Office PowerPoint</Application>
  <PresentationFormat>Affichage à l'écran (16:9)</PresentationFormat>
  <Paragraphs>7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283</vt:lpstr>
      <vt:lpstr>1) Manan-jara, ry Jesosy,     Ny mpanomponao,    Izay natokanao hitondra     Ny Anaranao :    Nofidinao ho mpitory     Ny fitiavanao,    Nitokianao ho mpamory     Ny vahoakanao.</vt:lpstr>
      <vt:lpstr>2) Izao no zara fanompoako     Voatendrinao,    Ka ny mafy tsy ahoako     Hahefako izao ;    Tsy handosi-pahoriana     Ny mpiasanao,    Fa ny hazo fijaliana     Lova taminao.</vt:lpstr>
      <vt:lpstr>3) Na ho voky na ho noana     Ny mpanomponao,    Tsy handao ny fanompoana     Nametrahanao ;    Sitrakao ny fihafiana,     Ka mba tiako koa ;    Zakanao ny tsy fisiana,     Ka zakaiko  koa.</vt:lpstr>
      <vt:lpstr>4) Tsy ahiko ny handany,     Holanina koa,    Fa famoizan-tsoa no hany     Ahefany soa ;    Na ny saiko, na ny aiko,     Andro, vola koa,    Tsy mba misy holalaiko,     Foiko avokoa.</vt:lpstr>
      <vt:lpstr>5) Nefa raha  izaho irery     Tsy mahefa  izao,    Ka mangataka ny hery     Eo an-tananao,    Aoka ho feno ny Fanahy     Ny mpanomponao,    Mba ho tena lehilahy*     Voahosotrao..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RAMOD</dc:creator>
  <cp:lastModifiedBy>SONO</cp:lastModifiedBy>
  <cp:revision>13</cp:revision>
  <dcterms:created xsi:type="dcterms:W3CDTF">2013-11-25T12:22:14Z</dcterms:created>
  <dcterms:modified xsi:type="dcterms:W3CDTF">2014-08-20T14:05:55Z</dcterms:modified>
</cp:coreProperties>
</file>