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0CA-67D4-4853-9193-6EB35F18581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5B6-EBEA-4A56-8622-BC86E25840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0CA-67D4-4853-9193-6EB35F18581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5B6-EBEA-4A56-8622-BC86E25840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0CA-67D4-4853-9193-6EB35F18581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5B6-EBEA-4A56-8622-BC86E25840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0CA-67D4-4853-9193-6EB35F18581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5B6-EBEA-4A56-8622-BC86E25840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0CA-67D4-4853-9193-6EB35F18581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5B6-EBEA-4A56-8622-BC86E25840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0CA-67D4-4853-9193-6EB35F18581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5B6-EBEA-4A56-8622-BC86E25840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0CA-67D4-4853-9193-6EB35F18581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5B6-EBEA-4A56-8622-BC86E25840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0CA-67D4-4853-9193-6EB35F18581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5B6-EBEA-4A56-8622-BC86E25840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0CA-67D4-4853-9193-6EB35F18581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5B6-EBEA-4A56-8622-BC86E25840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0CA-67D4-4853-9193-6EB35F18581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5B6-EBEA-4A56-8622-BC86E25840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A0CA-67D4-4853-9193-6EB35F18581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25B6-EBEA-4A56-8622-BC86E25840E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2A0CA-67D4-4853-9193-6EB35F185818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525B6-EBEA-4A56-8622-BC86E25840E7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5723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dirty="0" smtClean="0"/>
              <a:t>29</a:t>
            </a:r>
            <a:endParaRPr lang="fr-FR" sz="199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2133"/>
            <a:ext cx="9144000" cy="1259683"/>
          </a:xfrm>
        </p:spPr>
        <p:txBody>
          <a:bodyPr>
            <a:noAutofit/>
          </a:bodyPr>
          <a:lstStyle/>
          <a:p>
            <a:r>
              <a:rPr lang="en-GB" sz="6000" b="1" dirty="0"/>
              <a:t>1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foko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mitsangàna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Ka </a:t>
            </a:r>
            <a:r>
              <a:rPr lang="en-GB" sz="6000" b="1" dirty="0" err="1" smtClean="0"/>
              <a:t>miderà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Tomponao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Andriamanitsika</a:t>
            </a:r>
            <a:r>
              <a:rPr lang="en-GB" sz="6000" b="1" dirty="0" smtClean="0"/>
              <a:t>.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Nasehony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heriny</a:t>
            </a:r>
            <a:r>
              <a:rPr lang="en-GB" sz="6000" b="1" dirty="0" smtClean="0"/>
              <a:t>.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fasana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levoniny</a:t>
            </a:r>
            <a:endParaRPr lang="fr-FR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2133"/>
            <a:ext cx="9144000" cy="1259683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hahatàna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antsika</a:t>
            </a:r>
            <a:r>
              <a:rPr lang="en-GB" sz="6000" b="1" dirty="0" smtClean="0"/>
              <a:t>.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Derao</a:t>
            </a:r>
            <a:r>
              <a:rPr lang="en-GB" sz="6000" b="1" dirty="0" smtClean="0"/>
              <a:t> ! </a:t>
            </a:r>
            <a:r>
              <a:rPr lang="en-GB" sz="6000" b="1" dirty="0" err="1" smtClean="0"/>
              <a:t>Hobio</a:t>
            </a:r>
            <a:r>
              <a:rPr lang="en-GB" sz="6000" b="1" dirty="0" smtClean="0"/>
              <a:t> !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Haleloia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hosana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Fanjakana</a:t>
            </a:r>
            <a:r>
              <a:rPr lang="en-GB" sz="6000" b="1" dirty="0" smtClean="0"/>
              <a:t> :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Azy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Tompom-pahefana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2133"/>
            <a:ext cx="9144000" cy="1259683"/>
          </a:xfrm>
        </p:spPr>
        <p:txBody>
          <a:bodyPr>
            <a:noAutofit/>
          </a:bodyPr>
          <a:lstStyle/>
          <a:p>
            <a:r>
              <a:rPr lang="en-GB" sz="6000" b="1" dirty="0"/>
              <a:t>2</a:t>
            </a:r>
            <a:r>
              <a:rPr lang="en-GB" sz="6000" b="1" dirty="0" smtClean="0"/>
              <a:t> He ! </a:t>
            </a:r>
            <a:r>
              <a:rPr lang="en-GB" sz="6000" b="1" dirty="0" err="1" smtClean="0"/>
              <a:t>vitanao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Mpanavotra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lova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mahasambatra</a:t>
            </a:r>
            <a:r>
              <a:rPr lang="en-GB" sz="6000" b="1" dirty="0" smtClean="0"/>
              <a:t> :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fasana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resenao</a:t>
            </a:r>
            <a:r>
              <a:rPr lang="en-GB" sz="6000" b="1" dirty="0" smtClean="0"/>
              <a:t>.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Mahazo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toky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fatratra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mitomany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sasatra</a:t>
            </a:r>
            <a:r>
              <a:rPr lang="en-GB" sz="6000" b="1" dirty="0" smtClean="0"/>
              <a:t> </a:t>
            </a:r>
            <a:endParaRPr lang="fr-FR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2133"/>
            <a:ext cx="9144000" cy="1259683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lanitra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vohanao</a:t>
            </a:r>
            <a:r>
              <a:rPr lang="en-GB" sz="6000" b="1" dirty="0" smtClean="0"/>
              <a:t>.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Jeso</a:t>
            </a:r>
            <a:r>
              <a:rPr lang="en-GB" sz="6000" b="1" dirty="0" smtClean="0"/>
              <a:t> Kristy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i="1" dirty="0" err="1" smtClean="0"/>
              <a:t>I</a:t>
            </a:r>
            <a:r>
              <a:rPr lang="en-GB" sz="6000" b="1" dirty="0" err="1" smtClean="0"/>
              <a:t>zay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nitsangana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maraina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Tompon’aina</a:t>
            </a:r>
            <a:r>
              <a:rPr lang="en-GB" sz="6000" b="1" dirty="0" smtClean="0"/>
              <a:t> :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Andro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Paska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ara</a:t>
            </a:r>
            <a:r>
              <a:rPr lang="en-GB" sz="6000" b="1" i="1" dirty="0" err="1" smtClean="0"/>
              <a:t>ha</a:t>
            </a:r>
            <a:r>
              <a:rPr lang="en-GB" sz="6000" b="1" dirty="0" err="1" smtClean="0"/>
              <a:t>baina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2133"/>
            <a:ext cx="9144000" cy="1259683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Akaro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hosana</a:t>
            </a:r>
            <a:r>
              <a:rPr lang="en-GB" sz="6000" b="1" dirty="0" smtClean="0"/>
              <a:t>.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Raiso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Tompo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Raisonao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voninahitra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Aman-dera</a:t>
            </a:r>
            <a:r>
              <a:rPr lang="en-GB" sz="6000" b="1" dirty="0" smtClean="0"/>
              <a:t> :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Ho </a:t>
            </a:r>
            <a:r>
              <a:rPr lang="en-GB" sz="6000" b="1" dirty="0" err="1" smtClean="0"/>
              <a:t>anao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Zanakondry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29</vt:lpstr>
      <vt:lpstr>1 Ry foko, mitsangàna izao Ka miderà ny Tomponao, Andriamanitsika. Nasehony ny heriny. Ny fasana levoniny</vt:lpstr>
      <vt:lpstr>Tsy hahatàna antsika. Derao ! Hobio ! Haleloia sy hosana, Fanjakana : Azy Tompom-pahefana.</vt:lpstr>
      <vt:lpstr>2 He ! vitanao Mpanavotra Ny lova mahasambatra : Ny fasana resenao. Mahazo toky fatratra, Ny mitomany, sasatra </vt:lpstr>
      <vt:lpstr>Ny lanitra vohanao. Jeso Kristy Izay nitsangana maraina Tompon’aina : Andro Paska, arahabaina.</vt:lpstr>
      <vt:lpstr>Akaro ny hosana. Raiso Tompo, Raisonao ny voninahitra Aman-dera : Ho anao, ry Zanakondry.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29</dc:title>
  <dc:creator>SONO</dc:creator>
  <cp:lastModifiedBy>SONO</cp:lastModifiedBy>
  <cp:revision>1</cp:revision>
  <dcterms:created xsi:type="dcterms:W3CDTF">2014-07-30T14:49:22Z</dcterms:created>
  <dcterms:modified xsi:type="dcterms:W3CDTF">2014-07-30T14:55:30Z</dcterms:modified>
</cp:coreProperties>
</file>