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97152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« </a:t>
            </a:r>
            <a:r>
              <a:rPr lang="fr-FR" sz="6600" b="1" dirty="0" err="1"/>
              <a:t>Isaorana</a:t>
            </a:r>
            <a:r>
              <a:rPr lang="fr-FR" sz="6600" b="1" dirty="0"/>
              <a:t> </a:t>
            </a:r>
            <a:r>
              <a:rPr lang="fr-FR" sz="6600" b="1" dirty="0" err="1"/>
              <a:t>anie</a:t>
            </a:r>
            <a:r>
              <a:rPr lang="fr-FR" sz="6600" b="1" dirty="0"/>
              <a:t> </a:t>
            </a:r>
            <a:r>
              <a:rPr lang="fr-FR" sz="6600" b="1" dirty="0" err="1"/>
              <a:t>Andriamanitsika</a:t>
            </a:r>
            <a:r>
              <a:rPr lang="fr-FR" sz="6600" b="1" dirty="0"/>
              <a:t> »</a:t>
            </a:r>
            <a:endParaRPr lang="fr-FR" sz="6600" dirty="0"/>
          </a:p>
        </p:txBody>
      </p:sp>
      <p:sp>
        <p:nvSpPr>
          <p:cNvPr id="8" name="Rectangle 7"/>
          <p:cNvSpPr/>
          <p:nvPr/>
        </p:nvSpPr>
        <p:spPr>
          <a:xfrm>
            <a:off x="4095736" y="1340768"/>
            <a:ext cx="400052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/>
              <a:t>3</a:t>
            </a:r>
            <a:endParaRPr lang="fr-F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06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indent="-742950"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Andriamanitsika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fitahiam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775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Hatreo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ambohoka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henika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soan'ny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1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7384"/>
            <a:ext cx="12192000" cy="894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Tsy mety tapitra 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l-PL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lany ny hareny,</a:t>
            </a:r>
          </a:p>
          <a:p>
            <a:pPr algn="ctr"/>
            <a:r>
              <a:rPr lang="sv-SE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hita faritra </a:t>
            </a:r>
          </a:p>
          <a:p>
            <a:pPr algn="ctr"/>
            <a:r>
              <a:rPr lang="sv-SE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sisa izay homeny</a:t>
            </a:r>
            <a:r>
              <a:rPr lang="sv-SE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96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miadana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santatra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ananana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9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366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Ny Ray sy Zanaka 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l-PL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 ny Fanahy koa,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Derain'ny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6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fahasoavana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anateranay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fisaorana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</Words>
  <Application>Microsoft Office PowerPoint</Application>
  <PresentationFormat>Personnalisé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15</cp:revision>
  <dcterms:created xsi:type="dcterms:W3CDTF">2012-12-15T15:29:56Z</dcterms:created>
  <dcterms:modified xsi:type="dcterms:W3CDTF">2014-09-21T04:59:04Z</dcterms:modified>
</cp:coreProperties>
</file>