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6837-EFEC-4BD8-9ADF-432D9E32C010}" type="datetimeFigureOut">
              <a:rPr lang="fr-FR" smtClean="0"/>
              <a:pPr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BDDF7-3AA0-4A13-9E59-8024093EDC6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30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1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Paradisako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Fifaliako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Hianao</a:t>
            </a:r>
            <a:r>
              <a:rPr lang="en-GB" sz="7200" b="1" dirty="0" smtClean="0"/>
              <a:t> ;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Lanitry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foko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eto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Edenako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vaovao</a:t>
            </a:r>
            <a:r>
              <a:rPr lang="en-GB" sz="7200" b="1" dirty="0" smtClean="0"/>
              <a:t> !</a:t>
            </a:r>
            <a:endParaRPr lang="fr-FR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70C0"/>
                </a:solidFill>
              </a:rPr>
              <a:t>Paradisa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soan’ny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foko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Eto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tany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Hianao</a:t>
            </a:r>
            <a:r>
              <a:rPr lang="en-GB" sz="6600" b="1" i="1" dirty="0" smtClean="0">
                <a:solidFill>
                  <a:srgbClr val="0070C0"/>
                </a:solidFill>
              </a:rPr>
              <a:t> ;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6600" b="1" i="1" dirty="0" smtClean="0">
                <a:solidFill>
                  <a:srgbClr val="0070C0"/>
                </a:solidFill>
              </a:rPr>
              <a:t>,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fanaperan-tsoako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Ao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danitra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vaovao</a:t>
            </a:r>
            <a:r>
              <a:rPr lang="en-GB" sz="6600" b="1" i="1" dirty="0" smtClean="0">
                <a:solidFill>
                  <a:srgbClr val="0070C0"/>
                </a:solidFill>
              </a:rPr>
              <a:t>.</a:t>
            </a:r>
            <a:endParaRPr lang="fr-FR" sz="6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2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Volafotsy</a:t>
            </a:r>
            <a:r>
              <a:rPr lang="en-GB" sz="7200" b="1" dirty="0" smtClean="0"/>
              <a:t>, </a:t>
            </a:r>
            <a:r>
              <a:rPr lang="en-GB" sz="7200" b="1" dirty="0" err="1" smtClean="0"/>
              <a:t>volamena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Vatosoako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Hianao</a:t>
            </a:r>
            <a:r>
              <a:rPr lang="en-GB" sz="7200" b="1" dirty="0" smtClean="0"/>
              <a:t>.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Zava-tsoako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harena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6600" b="1" dirty="0" err="1" smtClean="0"/>
              <a:t>Miafina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ao</a:t>
            </a:r>
            <a:r>
              <a:rPr lang="en-GB" sz="6600" b="1" dirty="0" smtClean="0"/>
              <a:t> an-</a:t>
            </a:r>
            <a:r>
              <a:rPr lang="en-GB" sz="6600" b="1" dirty="0" err="1" smtClean="0"/>
              <a:t>danitra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70C0"/>
                </a:solidFill>
              </a:rPr>
              <a:t>Paradisa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soan’ny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foko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Eto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tany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Hianao</a:t>
            </a:r>
            <a:r>
              <a:rPr lang="en-GB" sz="6600" b="1" i="1" dirty="0" smtClean="0">
                <a:solidFill>
                  <a:srgbClr val="0070C0"/>
                </a:solidFill>
              </a:rPr>
              <a:t> ;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6600" b="1" i="1" dirty="0" smtClean="0">
                <a:solidFill>
                  <a:srgbClr val="0070C0"/>
                </a:solidFill>
              </a:rPr>
              <a:t>,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fanaperan-tsoako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Ao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danitra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vaovao</a:t>
            </a:r>
            <a:r>
              <a:rPr lang="en-GB" sz="6600" b="1" i="1" dirty="0" smtClean="0">
                <a:solidFill>
                  <a:srgbClr val="0070C0"/>
                </a:solidFill>
              </a:rPr>
              <a:t>.</a:t>
            </a:r>
            <a:endParaRPr lang="fr-FR" sz="6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3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Zo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hajako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tokoa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Hianao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Mpanavotro</a:t>
            </a:r>
            <a:r>
              <a:rPr lang="en-GB" sz="7200" b="1" dirty="0" smtClean="0"/>
              <a:t>.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Haingo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sarobidy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koa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Satro-boninahitro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70C0"/>
                </a:solidFill>
              </a:rPr>
              <a:t>Paradisa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soan’ny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foko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Eto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tany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Hianao</a:t>
            </a:r>
            <a:r>
              <a:rPr lang="en-GB" sz="6600" b="1" i="1" dirty="0" smtClean="0">
                <a:solidFill>
                  <a:srgbClr val="0070C0"/>
                </a:solidFill>
              </a:rPr>
              <a:t> ;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6600" b="1" i="1" dirty="0" smtClean="0">
                <a:solidFill>
                  <a:srgbClr val="0070C0"/>
                </a:solidFill>
              </a:rPr>
              <a:t>,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fanaperan-tsoako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Ao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danitra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vaovao</a:t>
            </a:r>
            <a:r>
              <a:rPr lang="en-GB" sz="6600" b="1" i="1" dirty="0" smtClean="0">
                <a:solidFill>
                  <a:srgbClr val="0070C0"/>
                </a:solidFill>
              </a:rPr>
              <a:t>.</a:t>
            </a:r>
            <a:endParaRPr lang="fr-FR" sz="6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b="1" dirty="0" smtClean="0"/>
              <a:t>4 </a:t>
            </a:r>
            <a:r>
              <a:rPr lang="en-GB" sz="6800" b="1" dirty="0" err="1" smtClean="0"/>
              <a:t>Zavatra</a:t>
            </a:r>
            <a:r>
              <a:rPr lang="en-GB" sz="6800" b="1" dirty="0" smtClean="0"/>
              <a:t> </a:t>
            </a:r>
            <a:r>
              <a:rPr lang="en-GB" sz="6800" b="1" dirty="0" err="1" smtClean="0"/>
              <a:t>rehetra</a:t>
            </a:r>
            <a:r>
              <a:rPr lang="en-GB" sz="6800" b="1" dirty="0" smtClean="0"/>
              <a:t> ho </a:t>
            </a:r>
            <a:r>
              <a:rPr lang="en-GB" sz="6800" b="1" dirty="0" err="1" smtClean="0"/>
              <a:t>ahy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Hianao</a:t>
            </a:r>
            <a:r>
              <a:rPr lang="en-GB" sz="7200" b="1" dirty="0" smtClean="0"/>
              <a:t>, </a:t>
            </a: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Jeso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tia</a:t>
            </a:r>
            <a:r>
              <a:rPr lang="en-GB" sz="7200" b="1" dirty="0" smtClean="0"/>
              <a:t> ;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Fianinan’ny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fanahy</a:t>
            </a:r>
            <a:r>
              <a:rPr lang="en-GB" sz="7200" b="1" dirty="0" smtClean="0"/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en-GB" sz="7200" b="1" dirty="0" err="1" smtClean="0"/>
              <a:t>Fiadanako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doria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2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70C0"/>
                </a:solidFill>
              </a:rPr>
              <a:t>Paradisa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soan’ny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foko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Eto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tany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Hianao</a:t>
            </a:r>
            <a:r>
              <a:rPr lang="en-GB" sz="6600" b="1" i="1" dirty="0" smtClean="0">
                <a:solidFill>
                  <a:srgbClr val="0070C0"/>
                </a:solidFill>
              </a:rPr>
              <a:t> ;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Eny</a:t>
            </a:r>
            <a:r>
              <a:rPr lang="en-GB" sz="6600" b="1" i="1" dirty="0" smtClean="0">
                <a:solidFill>
                  <a:srgbClr val="0070C0"/>
                </a:solidFill>
              </a:rPr>
              <a:t>,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fanaperan-tsoako</a:t>
            </a:r>
            <a:r>
              <a:rPr lang="fr-FR" sz="6600" b="1" i="1" dirty="0" smtClean="0">
                <a:solidFill>
                  <a:srgbClr val="0070C0"/>
                </a:solidFill>
              </a:rPr>
              <a:t/>
            </a:r>
            <a:br>
              <a:rPr lang="fr-FR" sz="6600" b="1" i="1" dirty="0" smtClean="0">
                <a:solidFill>
                  <a:srgbClr val="0070C0"/>
                </a:solidFill>
              </a:rPr>
            </a:br>
            <a:r>
              <a:rPr lang="en-GB" sz="6600" b="1" i="1" dirty="0" err="1" smtClean="0">
                <a:solidFill>
                  <a:srgbClr val="0070C0"/>
                </a:solidFill>
              </a:rPr>
              <a:t>Ao</a:t>
            </a:r>
            <a:r>
              <a:rPr lang="en-GB" sz="6600" b="1" i="1" dirty="0" smtClean="0">
                <a:solidFill>
                  <a:srgbClr val="0070C0"/>
                </a:solidFill>
              </a:rPr>
              <a:t> an-</a:t>
            </a:r>
            <a:r>
              <a:rPr lang="en-GB" sz="6600" b="1" i="1" dirty="0" err="1" smtClean="0">
                <a:solidFill>
                  <a:srgbClr val="0070C0"/>
                </a:solidFill>
              </a:rPr>
              <a:t>danitra</a:t>
            </a:r>
            <a:r>
              <a:rPr lang="en-GB" sz="6600" b="1" i="1" dirty="0" smtClean="0">
                <a:solidFill>
                  <a:srgbClr val="0070C0"/>
                </a:solidFill>
              </a:rPr>
              <a:t> </a:t>
            </a:r>
            <a:r>
              <a:rPr lang="en-GB" sz="6600" b="1" i="1" dirty="0" err="1" smtClean="0">
                <a:solidFill>
                  <a:srgbClr val="0070C0"/>
                </a:solidFill>
              </a:rPr>
              <a:t>vaovao</a:t>
            </a:r>
            <a:r>
              <a:rPr lang="en-GB" sz="6600" b="1" i="1" dirty="0" smtClean="0">
                <a:solidFill>
                  <a:srgbClr val="0070C0"/>
                </a:solidFill>
              </a:rPr>
              <a:t>.</a:t>
            </a:r>
            <a:endParaRPr lang="fr-FR" sz="6600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30</vt:lpstr>
      <vt:lpstr>1 Paradisako ry Jeso, Fifaliako Hianao ; Lanitry ny foko eto Sy Edenako vaovao !</vt:lpstr>
      <vt:lpstr>Paradisa soan’ny foko Eto an-tany Hianao ; Eny, fanaperan-tsoako Ao an-danitra vaovao.</vt:lpstr>
      <vt:lpstr>2 Volafotsy, volamena, Vatosoako Hianao. Zava-tsoako sy harena Miafina ao an-danitra ao.</vt:lpstr>
      <vt:lpstr>Paradisa soan’ny foko Eto an-tany Hianao ; Eny, fanaperan-tsoako Ao an-danitra vaovao.</vt:lpstr>
      <vt:lpstr>3 Zo sy hajako tokoa Hianao Mpanavotro. Haingo sarobidy koa, Satro-boninahitro.</vt:lpstr>
      <vt:lpstr>Paradisa soan’ny foko Eto an-tany Hianao ; Eny, fanaperan-tsoako Ao an-danitra vaovao.</vt:lpstr>
      <vt:lpstr>4 Zavatra rehetra ho ahy Hianao, ry Jeso tia ; Fianinan’ny fanahy, Fiadanako doria.</vt:lpstr>
      <vt:lpstr>Paradisa soan’ny foko Eto an-tany Hianao ; Eny, fanaperan-tsoako Ao an-danitra vaovao.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</dc:title>
  <dc:creator>SONO</dc:creator>
  <cp:lastModifiedBy>SONO</cp:lastModifiedBy>
  <cp:revision>2</cp:revision>
  <dcterms:created xsi:type="dcterms:W3CDTF">2014-07-30T14:55:32Z</dcterms:created>
  <dcterms:modified xsi:type="dcterms:W3CDTF">2014-07-30T15:01:08Z</dcterms:modified>
</cp:coreProperties>
</file>