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5EF-6459-4444-BFDE-4B0983739C18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B933-2D9E-4CC7-A571-1C7AF2E741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5EF-6459-4444-BFDE-4B0983739C18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B933-2D9E-4CC7-A571-1C7AF2E741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5EF-6459-4444-BFDE-4B0983739C18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B933-2D9E-4CC7-A571-1C7AF2E741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5EF-6459-4444-BFDE-4B0983739C18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B933-2D9E-4CC7-A571-1C7AF2E741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5EF-6459-4444-BFDE-4B0983739C18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B933-2D9E-4CC7-A571-1C7AF2E741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5EF-6459-4444-BFDE-4B0983739C18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B933-2D9E-4CC7-A571-1C7AF2E741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5EF-6459-4444-BFDE-4B0983739C18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B933-2D9E-4CC7-A571-1C7AF2E741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5EF-6459-4444-BFDE-4B0983739C18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B933-2D9E-4CC7-A571-1C7AF2E741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5EF-6459-4444-BFDE-4B0983739C18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B933-2D9E-4CC7-A571-1C7AF2E741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5EF-6459-4444-BFDE-4B0983739C18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B933-2D9E-4CC7-A571-1C7AF2E741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5EF-6459-4444-BFDE-4B0983739C18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AB933-2D9E-4CC7-A571-1C7AF2E7414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CC5EF-6459-4444-BFDE-4B0983739C18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AB933-2D9E-4CC7-A571-1C7AF2E7414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16600" b="1" dirty="0" smtClean="0"/>
              <a:t>301</a:t>
            </a:r>
            <a:r>
              <a:rPr lang="fr-FR" sz="5900" dirty="0" smtClean="0"/>
              <a:t/>
            </a:r>
            <a:br>
              <a:rPr lang="fr-FR" sz="5900" dirty="0" smtClean="0"/>
            </a:br>
            <a:r>
              <a:rPr lang="en-GB" sz="5900" b="1" dirty="0" smtClean="0"/>
              <a:t> He, </a:t>
            </a:r>
            <a:r>
              <a:rPr lang="en-GB" sz="5900" b="1" dirty="0" err="1" smtClean="0"/>
              <a:t>sahanao</a:t>
            </a:r>
            <a:r>
              <a:rPr lang="en-GB" sz="5900" b="1" dirty="0" smtClean="0"/>
              <a:t>, </a:t>
            </a:r>
            <a:r>
              <a:rPr lang="en-GB" sz="5900" b="1" dirty="0" err="1" smtClean="0"/>
              <a:t>Mpamonjy</a:t>
            </a:r>
            <a:r>
              <a:rPr lang="en-GB" sz="5900" b="1" dirty="0" smtClean="0"/>
              <a:t> ô 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301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6400" b="1" dirty="0" smtClean="0"/>
              <a:t>1. He, </a:t>
            </a:r>
            <a:r>
              <a:rPr lang="en-GB" sz="6400" b="1" dirty="0" err="1" smtClean="0"/>
              <a:t>sahanao</a:t>
            </a:r>
            <a:r>
              <a:rPr lang="en-GB" sz="6400" b="1" dirty="0" smtClean="0"/>
              <a:t>, </a:t>
            </a:r>
            <a:r>
              <a:rPr lang="en-GB" sz="6400" b="1" dirty="0" err="1" smtClean="0"/>
              <a:t>Mpamonjy</a:t>
            </a:r>
            <a:r>
              <a:rPr lang="en-GB" sz="6400" b="1" dirty="0" smtClean="0"/>
              <a:t> ô,</a:t>
            </a:r>
            <a:br>
              <a:rPr lang="en-GB" sz="6400" b="1" dirty="0" smtClean="0"/>
            </a:br>
            <a:r>
              <a:rPr lang="en-GB" sz="6400" b="1" dirty="0" smtClean="0"/>
              <a:t>     </a:t>
            </a:r>
            <a:r>
              <a:rPr lang="en-GB" sz="6400" b="1" dirty="0" err="1" smtClean="0"/>
              <a:t>Izao</a:t>
            </a:r>
            <a:r>
              <a:rPr lang="en-GB" sz="6400" b="1" dirty="0" smtClean="0"/>
              <a:t> </a:t>
            </a:r>
            <a:r>
              <a:rPr lang="en-GB" sz="6400" b="1" dirty="0" err="1" smtClean="0"/>
              <a:t>rehetra</a:t>
            </a:r>
            <a:r>
              <a:rPr lang="en-GB" sz="6400" b="1" dirty="0" smtClean="0"/>
              <a:t> </a:t>
            </a:r>
            <a:r>
              <a:rPr lang="en-GB" sz="6400" b="1" dirty="0" err="1" smtClean="0"/>
              <a:t>izao</a:t>
            </a:r>
            <a:r>
              <a:rPr lang="en-GB" sz="6400" b="1" dirty="0" smtClean="0"/>
              <a:t>.</a:t>
            </a:r>
            <a:br>
              <a:rPr lang="en-GB" sz="6400" b="1" dirty="0" smtClean="0"/>
            </a:br>
            <a:r>
              <a:rPr lang="en-GB" sz="6400" b="1" dirty="0" smtClean="0"/>
              <a:t>   Ka be </a:t>
            </a:r>
            <a:r>
              <a:rPr lang="en-GB" sz="6400" b="1" dirty="0" err="1" smtClean="0"/>
              <a:t>izao</a:t>
            </a:r>
            <a:r>
              <a:rPr lang="en-GB" sz="6400" b="1" dirty="0" smtClean="0"/>
              <a:t> </a:t>
            </a:r>
            <a:r>
              <a:rPr lang="en-GB" sz="6400" b="1" dirty="0" err="1" smtClean="0"/>
              <a:t>ny</a:t>
            </a:r>
            <a:r>
              <a:rPr lang="en-GB" sz="6400" b="1" dirty="0" smtClean="0"/>
              <a:t> </a:t>
            </a:r>
            <a:r>
              <a:rPr lang="en-GB" sz="6400" b="1" dirty="0" err="1" smtClean="0"/>
              <a:t>vokatrao</a:t>
            </a:r>
            <a:r>
              <a:rPr lang="en-GB" sz="6400" b="1" dirty="0" smtClean="0"/>
              <a:t>,</a:t>
            </a:r>
            <a:br>
              <a:rPr lang="en-GB" sz="6400" b="1" dirty="0" smtClean="0"/>
            </a:br>
            <a:r>
              <a:rPr lang="en-GB" sz="6400" b="1" dirty="0" smtClean="0"/>
              <a:t>      </a:t>
            </a:r>
            <a:r>
              <a:rPr lang="en-GB" sz="6400" b="1" dirty="0" err="1" smtClean="0"/>
              <a:t>Fa</a:t>
            </a:r>
            <a:r>
              <a:rPr lang="en-GB" sz="6400" b="1" dirty="0" smtClean="0"/>
              <a:t> </a:t>
            </a:r>
            <a:r>
              <a:rPr lang="en-GB" sz="6400" b="1" dirty="0" err="1" smtClean="0"/>
              <a:t>vitsy</a:t>
            </a:r>
            <a:r>
              <a:rPr lang="en-GB" sz="6400" b="1" dirty="0" smtClean="0"/>
              <a:t> </a:t>
            </a:r>
            <a:r>
              <a:rPr lang="en-GB" sz="6400" b="1" dirty="0" err="1" smtClean="0"/>
              <a:t>ny</a:t>
            </a:r>
            <a:r>
              <a:rPr lang="en-GB" sz="6400" b="1" dirty="0" smtClean="0"/>
              <a:t> </a:t>
            </a:r>
            <a:r>
              <a:rPr lang="en-GB" sz="6400" b="1" dirty="0" err="1" smtClean="0"/>
              <a:t>Mpanao</a:t>
            </a:r>
            <a:r>
              <a:rPr lang="en-GB" sz="6400" b="1" dirty="0" smtClean="0"/>
              <a:t>.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 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 fontScale="90000"/>
          </a:bodyPr>
          <a:lstStyle/>
          <a:p>
            <a:r>
              <a:rPr lang="en-GB" sz="6000" b="1" smtClean="0"/>
              <a:t/>
            </a:r>
            <a:br>
              <a:rPr lang="en-GB" sz="6000" b="1" smtClean="0"/>
            </a:br>
            <a:r>
              <a:rPr lang="en-GB" sz="6000" b="1" smtClean="0"/>
              <a:t>2.Indreto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tonga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izahay</a:t>
            </a:r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en-GB" sz="6000" b="1" dirty="0" smtClean="0"/>
              <a:t>       </a:t>
            </a:r>
            <a:r>
              <a:rPr lang="en-GB" sz="6000" b="1" dirty="0" err="1" smtClean="0"/>
              <a:t>Hivavaka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Aminao</a:t>
            </a:r>
            <a:r>
              <a:rPr lang="en-GB" sz="6000" b="1" dirty="0" smtClean="0"/>
              <a:t>,</a:t>
            </a:r>
            <a:br>
              <a:rPr lang="en-GB" sz="6000" b="1" dirty="0" smtClean="0"/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Hanolotra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tenanay</a:t>
            </a:r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en-GB" sz="6000" b="1" dirty="0" smtClean="0"/>
              <a:t>       </a:t>
            </a:r>
            <a:r>
              <a:rPr lang="en-GB" sz="6000" b="1" dirty="0" err="1" smtClean="0"/>
              <a:t>Hiasa</a:t>
            </a:r>
            <a:r>
              <a:rPr lang="en-GB" sz="6000" b="1" dirty="0" smtClean="0"/>
              <a:t> ho </a:t>
            </a:r>
            <a:r>
              <a:rPr lang="en-GB" sz="6000" b="1" dirty="0" err="1" smtClean="0"/>
              <a:t>Anao</a:t>
            </a:r>
            <a:r>
              <a:rPr lang="en-GB" sz="6000" b="1" dirty="0" smtClean="0"/>
              <a:t>.</a:t>
            </a:r>
            <a:br>
              <a:rPr lang="en-GB" sz="6000" b="1" dirty="0" smtClean="0"/>
            </a:br>
            <a:r>
              <a:rPr lang="en-GB" sz="6000" b="1" dirty="0" smtClean="0"/>
              <a:t>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 </a:t>
            </a:r>
            <a:endParaRPr lang="fr-FR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en-GB" sz="6700" b="1" dirty="0" smtClean="0"/>
              <a:t>3. </a:t>
            </a:r>
            <a:r>
              <a:rPr lang="en-GB" sz="6700" b="1" dirty="0" err="1" smtClean="0"/>
              <a:t>Ny</a:t>
            </a:r>
            <a:r>
              <a:rPr lang="en-GB" sz="6700" b="1" dirty="0" smtClean="0"/>
              <a:t> </a:t>
            </a:r>
            <a:r>
              <a:rPr lang="en-GB" sz="6700" b="1" dirty="0" err="1" smtClean="0"/>
              <a:t>firenena</a:t>
            </a:r>
            <a:r>
              <a:rPr lang="en-GB" sz="6700" b="1" dirty="0" smtClean="0"/>
              <a:t> </a:t>
            </a:r>
            <a:r>
              <a:rPr lang="en-GB" sz="6700" b="1" dirty="0" err="1" smtClean="0"/>
              <a:t>marobe</a:t>
            </a:r>
            <a:r>
              <a:rPr lang="en-GB" sz="6700" b="1" dirty="0" smtClean="0"/>
              <a:t/>
            </a:r>
            <a:br>
              <a:rPr lang="en-GB" sz="6700" b="1" dirty="0" smtClean="0"/>
            </a:br>
            <a:r>
              <a:rPr lang="en-GB" sz="6700" b="1" dirty="0" smtClean="0"/>
              <a:t>       </a:t>
            </a:r>
            <a:r>
              <a:rPr lang="en-GB" sz="6700" b="1" dirty="0" err="1" smtClean="0"/>
              <a:t>Sy</a:t>
            </a:r>
            <a:r>
              <a:rPr lang="en-GB" sz="6700" b="1" dirty="0" smtClean="0"/>
              <a:t> nosy </a:t>
            </a:r>
            <a:r>
              <a:rPr lang="en-GB" sz="6700" b="1" dirty="0" err="1" smtClean="0"/>
              <a:t>mba</a:t>
            </a:r>
            <a:r>
              <a:rPr lang="en-GB" sz="6700" b="1" dirty="0" smtClean="0"/>
              <a:t> </a:t>
            </a:r>
            <a:r>
              <a:rPr lang="en-GB" sz="6700" b="1" dirty="0" err="1" smtClean="0"/>
              <a:t>tahio</a:t>
            </a:r>
            <a:r>
              <a:rPr lang="en-GB" sz="6700" b="1" dirty="0" smtClean="0"/>
              <a:t>,</a:t>
            </a:r>
            <a:br>
              <a:rPr lang="en-GB" sz="6700" b="1" dirty="0" smtClean="0"/>
            </a:br>
            <a:r>
              <a:rPr lang="en-GB" sz="6700" b="1" dirty="0" smtClean="0"/>
              <a:t>   </a:t>
            </a:r>
            <a:r>
              <a:rPr lang="en-GB" sz="6700" b="1" dirty="0" err="1" smtClean="0"/>
              <a:t>Indrindra</a:t>
            </a:r>
            <a:r>
              <a:rPr lang="en-GB" sz="6700" b="1" dirty="0" smtClean="0"/>
              <a:t> </a:t>
            </a:r>
            <a:r>
              <a:rPr lang="en-GB" sz="6700" b="1" dirty="0" err="1" smtClean="0"/>
              <a:t>fa</a:t>
            </a:r>
            <a:r>
              <a:rPr lang="en-GB" sz="6700" b="1" dirty="0" smtClean="0"/>
              <a:t> </a:t>
            </a:r>
            <a:r>
              <a:rPr lang="en-GB" sz="6700" b="1" dirty="0" err="1" smtClean="0"/>
              <a:t>ny</a:t>
            </a:r>
            <a:r>
              <a:rPr lang="en-GB" sz="6700" b="1" dirty="0" smtClean="0"/>
              <a:t> </a:t>
            </a:r>
            <a:r>
              <a:rPr lang="en-GB" sz="6700" b="1" dirty="0" err="1" smtClean="0"/>
              <a:t>Nosinay</a:t>
            </a:r>
            <a:r>
              <a:rPr lang="en-GB" sz="6700" b="1" dirty="0" smtClean="0"/>
              <a:t>,</a:t>
            </a:r>
            <a:br>
              <a:rPr lang="en-GB" sz="6700" b="1" dirty="0" smtClean="0"/>
            </a:br>
            <a:r>
              <a:rPr lang="en-GB" sz="6700" b="1" dirty="0" smtClean="0"/>
              <a:t>       </a:t>
            </a:r>
            <a:r>
              <a:rPr lang="en-GB" sz="6700" b="1" dirty="0" err="1" smtClean="0"/>
              <a:t>Ry</a:t>
            </a:r>
            <a:r>
              <a:rPr lang="en-GB" sz="6700" b="1" dirty="0" smtClean="0"/>
              <a:t> </a:t>
            </a:r>
            <a:r>
              <a:rPr lang="en-GB" sz="6700" b="1" dirty="0" err="1" smtClean="0"/>
              <a:t>Tompo</a:t>
            </a:r>
            <a:r>
              <a:rPr lang="en-GB" sz="6700" b="1" dirty="0" smtClean="0"/>
              <a:t> ô </a:t>
            </a:r>
            <a:r>
              <a:rPr lang="en-GB" sz="6700" b="1" dirty="0" err="1" smtClean="0"/>
              <a:t>tahio</a:t>
            </a:r>
            <a:r>
              <a:rPr lang="en-GB" dirty="0" smtClean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4.Vimbinonao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irakay</a:t>
            </a:r>
            <a:r>
              <a:rPr lang="en-GB" sz="6000" b="1" dirty="0" smtClean="0"/>
              <a:t>,</a:t>
            </a:r>
            <a:br>
              <a:rPr lang="en-GB" sz="6000" b="1" dirty="0" smtClean="0"/>
            </a:br>
            <a:r>
              <a:rPr lang="en-GB" sz="6000" b="1" dirty="0" smtClean="0"/>
              <a:t>     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feony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hamamio</a:t>
            </a:r>
            <a:r>
              <a:rPr lang="en-GB" sz="6000" b="1" dirty="0" smtClean="0"/>
              <a:t>,</a:t>
            </a:r>
            <a:br>
              <a:rPr lang="en-GB" sz="6000" b="1" dirty="0" smtClean="0"/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Indrindra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omeonao</a:t>
            </a:r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en-GB" sz="6000" b="1" dirty="0" smtClean="0"/>
              <a:t>     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zotom-po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madio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5.Tahio re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olonao</a:t>
            </a:r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en-GB" sz="6000" b="1" dirty="0" smtClean="0"/>
              <a:t>       </a:t>
            </a:r>
            <a:r>
              <a:rPr lang="en-GB" sz="6000" b="1" dirty="0" err="1" smtClean="0"/>
              <a:t>Hihaino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hanoa</a:t>
            </a:r>
            <a:r>
              <a:rPr lang="en-GB" sz="6000" b="1" dirty="0" smtClean="0"/>
              <a:t>,</a:t>
            </a:r>
            <a:br>
              <a:rPr lang="en-GB" sz="6000" b="1" dirty="0" smtClean="0"/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hahitany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Aminao</a:t>
            </a:r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en-GB" sz="6000" b="1" dirty="0" smtClean="0"/>
              <a:t>     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antra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mahasoa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301  He, sahanao, Mpamonjy ô  </vt:lpstr>
      <vt:lpstr>301    1. He, sahanao, Mpamonjy ô,      Izao rehetra izao.    Ka be izao ny vokatrao,       Fa vitsy ny Mpanao.     </vt:lpstr>
      <vt:lpstr> 2.Indreto, tonga izahay        Hivavaka Aminao,    Hanolotra ny tenanay        Hiasa ho Anao.    </vt:lpstr>
      <vt:lpstr>3. Ny firenena marobe        Sy nosy mba tahio,    Indrindra fa ny Nosinay,        Ry Tompo ô tahio.</vt:lpstr>
      <vt:lpstr>4.Vimbinonao ny irakay,        Ny feony hamamio,    Indrindra fa omeonao        Ny zotom-po madio.</vt:lpstr>
      <vt:lpstr>5.Tahio re ny olonao        Hihaino sy hanoa,    Mba hahitany Aminao        Ny antra mahasoa.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 1 He, sahanao, Mpamonjy ô,      Izao rehetra izao.    Ka be izao ny vokatrao,       Fa vitsy ny Mpanao.       4 Vimbinonao ny irakay,        Ny feony hamamio,    Indrindra fa omeonao        Ny zotom-po madio.   5 Tahio re ny olonao        Hihaino sy hanoa,    Mba hahitany Aminao        Ny antra mahasoa.</dc:title>
  <dc:creator>md</dc:creator>
  <cp:lastModifiedBy>SONO</cp:lastModifiedBy>
  <cp:revision>6</cp:revision>
  <dcterms:created xsi:type="dcterms:W3CDTF">2014-08-06T12:14:49Z</dcterms:created>
  <dcterms:modified xsi:type="dcterms:W3CDTF">2014-10-16T12:06:13Z</dcterms:modified>
</cp:coreProperties>
</file>