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357-09E2-4125-85CC-6C0FAF8B96C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BF6F-B12C-40A8-B5C1-8F752BDDF4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357-09E2-4125-85CC-6C0FAF8B96C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BF6F-B12C-40A8-B5C1-8F752BDDF4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357-09E2-4125-85CC-6C0FAF8B96C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BF6F-B12C-40A8-B5C1-8F752BDDF4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357-09E2-4125-85CC-6C0FAF8B96C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BF6F-B12C-40A8-B5C1-8F752BDDF4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357-09E2-4125-85CC-6C0FAF8B96C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BF6F-B12C-40A8-B5C1-8F752BDDF4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357-09E2-4125-85CC-6C0FAF8B96C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BF6F-B12C-40A8-B5C1-8F752BDDF4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357-09E2-4125-85CC-6C0FAF8B96C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BF6F-B12C-40A8-B5C1-8F752BDDF4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357-09E2-4125-85CC-6C0FAF8B96C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BF6F-B12C-40A8-B5C1-8F752BDDF4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357-09E2-4125-85CC-6C0FAF8B96C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BF6F-B12C-40A8-B5C1-8F752BDDF4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357-09E2-4125-85CC-6C0FAF8B96C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BF6F-B12C-40A8-B5C1-8F752BDDF4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357-09E2-4125-85CC-6C0FAF8B96C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BF6F-B12C-40A8-B5C1-8F752BDDF4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6357-09E2-4125-85CC-6C0FAF8B96C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BF6F-B12C-40A8-B5C1-8F752BDDF4E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302</a:t>
            </a:r>
            <a:br>
              <a:rPr lang="en-GB" sz="5400" b="1" dirty="0" smtClean="0"/>
            </a:br>
            <a:r>
              <a:rPr lang="en-GB" sz="5400" dirty="0" smtClean="0"/>
              <a:t> </a:t>
            </a:r>
            <a:r>
              <a:rPr lang="en-GB" sz="5400" b="1" dirty="0" err="1" smtClean="0"/>
              <a:t>Miandry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Tomponao</a:t>
            </a:r>
            <a:endParaRPr lang="fr-FR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sz="6700" b="1" dirty="0" smtClean="0"/>
              <a:t>1.Miandry </a:t>
            </a:r>
            <a:r>
              <a:rPr lang="en-GB" sz="6700" b="1" dirty="0" err="1" smtClean="0"/>
              <a:t>ao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ny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Tomponao</a:t>
            </a:r>
            <a:r>
              <a:rPr lang="en-GB" sz="6700" b="1" dirty="0" smtClean="0"/>
              <a:t>,</a:t>
            </a:r>
            <a:br>
              <a:rPr lang="en-GB" sz="6700" b="1" dirty="0" smtClean="0"/>
            </a:br>
            <a:r>
              <a:rPr lang="en-GB" sz="6700" b="1" dirty="0" smtClean="0"/>
              <a:t>    </a:t>
            </a:r>
            <a:r>
              <a:rPr lang="en-GB" sz="6700" b="1" dirty="0" err="1" smtClean="0"/>
              <a:t>Samia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manendry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tena</a:t>
            </a:r>
            <a:r>
              <a:rPr lang="en-GB" sz="6700" b="1" dirty="0" smtClean="0"/>
              <a:t>,</a:t>
            </a:r>
            <a:br>
              <a:rPr lang="en-GB" sz="6700" b="1" dirty="0" smtClean="0"/>
            </a:br>
            <a:r>
              <a:rPr lang="en-GB" sz="6700" b="1" dirty="0" smtClean="0"/>
              <a:t>   </a:t>
            </a:r>
            <a:r>
              <a:rPr lang="en-GB" sz="6700" b="1" dirty="0" err="1" smtClean="0"/>
              <a:t>Fa</a:t>
            </a:r>
            <a:r>
              <a:rPr lang="en-GB" sz="6700" b="1" dirty="0" smtClean="0"/>
              <a:t> be </a:t>
            </a:r>
            <a:r>
              <a:rPr lang="en-GB" sz="6700" b="1" dirty="0" err="1" smtClean="0"/>
              <a:t>ny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asa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izay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hatao</a:t>
            </a:r>
            <a:r>
              <a:rPr lang="en-GB" sz="6700" b="1" dirty="0" smtClean="0"/>
              <a:t> ;</a:t>
            </a:r>
            <a:br>
              <a:rPr lang="en-GB" sz="6700" b="1" dirty="0" smtClean="0"/>
            </a:br>
            <a:r>
              <a:rPr lang="en-GB" sz="6700" b="1" dirty="0" smtClean="0"/>
              <a:t>    </a:t>
            </a:r>
            <a:r>
              <a:rPr lang="en-GB" sz="6700" b="1" dirty="0" err="1" smtClean="0"/>
              <a:t>Atreho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ny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firenena</a:t>
            </a:r>
            <a:r>
              <a:rPr lang="en-GB" sz="6700" b="1" dirty="0" smtClean="0"/>
              <a:t> !</a:t>
            </a:r>
            <a:r>
              <a:rPr lang="en-GB" sz="6700" b="1" dirty="0" smtClean="0"/>
              <a:t>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 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700" b="1" dirty="0" err="1" smtClean="0">
                <a:solidFill>
                  <a:srgbClr val="FF0000"/>
                </a:solidFill>
              </a:rPr>
              <a:t>Topazy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maso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kely</a:t>
            </a:r>
            <a:r>
              <a:rPr lang="en-GB" sz="6700" b="1" dirty="0" smtClean="0">
                <a:solidFill>
                  <a:srgbClr val="FF0000"/>
                </a:solidFill>
              </a:rPr>
              <a:t/>
            </a:r>
            <a:br>
              <a:rPr lang="en-GB" sz="6700" b="1" dirty="0" smtClean="0">
                <a:solidFill>
                  <a:srgbClr val="FF0000"/>
                </a:solidFill>
              </a:rPr>
            </a:br>
            <a:r>
              <a:rPr lang="en-GB" sz="6700" b="1" dirty="0" smtClean="0">
                <a:solidFill>
                  <a:srgbClr val="FF0000"/>
                </a:solidFill>
              </a:rPr>
              <a:t>  </a:t>
            </a:r>
            <a:r>
              <a:rPr lang="en-GB" sz="6700" b="1" dirty="0" err="1" smtClean="0">
                <a:solidFill>
                  <a:srgbClr val="FF0000"/>
                </a:solidFill>
              </a:rPr>
              <a:t>Ny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ondry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i="1" dirty="0" err="1" smtClean="0">
                <a:solidFill>
                  <a:srgbClr val="FF0000"/>
                </a:solidFill>
              </a:rPr>
              <a:t>i</a:t>
            </a:r>
            <a:r>
              <a:rPr lang="en-GB" sz="6700" b="1" dirty="0" err="1" smtClean="0">
                <a:solidFill>
                  <a:srgbClr val="FF0000"/>
                </a:solidFill>
              </a:rPr>
              <a:t>zay</a:t>
            </a:r>
            <a:r>
              <a:rPr lang="en-GB" sz="6700" b="1" dirty="0" smtClean="0">
                <a:solidFill>
                  <a:srgbClr val="FF0000"/>
                </a:solidFill>
              </a:rPr>
              <a:t> mania</a:t>
            </a:r>
            <a:br>
              <a:rPr lang="en-GB" sz="6700" b="1" dirty="0" smtClean="0">
                <a:solidFill>
                  <a:srgbClr val="FF0000"/>
                </a:solidFill>
              </a:rPr>
            </a:b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i="1" dirty="0" err="1" smtClean="0">
                <a:solidFill>
                  <a:srgbClr val="FF0000"/>
                </a:solidFill>
              </a:rPr>
              <a:t>I</a:t>
            </a:r>
            <a:r>
              <a:rPr lang="en-GB" sz="6700" b="1" dirty="0" err="1" smtClean="0">
                <a:solidFill>
                  <a:srgbClr val="FF0000"/>
                </a:solidFill>
              </a:rPr>
              <a:t>lay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zandry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lasa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niala</a:t>
            </a:r>
            <a:r>
              <a:rPr lang="en-GB" sz="6700" b="1" dirty="0" smtClean="0">
                <a:solidFill>
                  <a:srgbClr val="FF0000"/>
                </a:solidFill>
              </a:rPr>
              <a:t/>
            </a:r>
            <a:br>
              <a:rPr lang="en-GB" sz="6700" b="1" dirty="0" smtClean="0">
                <a:solidFill>
                  <a:srgbClr val="FF0000"/>
                </a:solidFill>
              </a:rPr>
            </a:br>
            <a:r>
              <a:rPr lang="en-GB" sz="6700" b="1" dirty="0" smtClean="0">
                <a:solidFill>
                  <a:srgbClr val="FF0000"/>
                </a:solidFill>
              </a:rPr>
              <a:t>  </a:t>
            </a:r>
            <a:r>
              <a:rPr lang="en-GB" sz="6700" b="1" dirty="0" err="1" smtClean="0">
                <a:solidFill>
                  <a:srgbClr val="FF0000"/>
                </a:solidFill>
              </a:rPr>
              <a:t>Ataovy</a:t>
            </a:r>
            <a:r>
              <a:rPr lang="en-GB" sz="6700" b="1" dirty="0" smtClean="0">
                <a:solidFill>
                  <a:srgbClr val="FF0000"/>
                </a:solidFill>
              </a:rPr>
              <a:t> hoe : </a:t>
            </a:r>
            <a:r>
              <a:rPr lang="en-GB" sz="6700" b="1" dirty="0" err="1" smtClean="0">
                <a:solidFill>
                  <a:srgbClr val="FF0000"/>
                </a:solidFill>
              </a:rPr>
              <a:t>modia</a:t>
            </a:r>
            <a:r>
              <a:rPr lang="en-GB" sz="6700" b="1" dirty="0" smtClean="0">
                <a:solidFill>
                  <a:srgbClr val="FF0000"/>
                </a:solidFill>
              </a:rPr>
              <a:t>.</a:t>
            </a:r>
            <a:endParaRPr lang="fr-FR" sz="67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2.Miandry </a:t>
            </a:r>
            <a:r>
              <a:rPr lang="en-GB" sz="6000" b="1" dirty="0" err="1" smtClean="0"/>
              <a:t>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namanao</a:t>
            </a:r>
            <a:r>
              <a:rPr lang="en-GB" sz="6000" b="1" dirty="0" smtClean="0"/>
              <a:t>,</a:t>
            </a:r>
            <a:br>
              <a:rPr lang="en-GB" sz="6000" b="1" dirty="0" smtClean="0"/>
            </a:br>
            <a:r>
              <a:rPr lang="en-GB" sz="6000" b="1" dirty="0" smtClean="0"/>
              <a:t>    Moa </a:t>
            </a:r>
            <a:r>
              <a:rPr lang="en-GB" sz="6000" b="1" dirty="0" err="1" smtClean="0"/>
              <a:t>ve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hovonjena</a:t>
            </a:r>
            <a:r>
              <a:rPr lang="en-GB" sz="6000" b="1" dirty="0" smtClean="0"/>
              <a:t> ?</a:t>
            </a:r>
            <a:br>
              <a:rPr lang="en-GB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Hatòny</a:t>
            </a:r>
            <a:r>
              <a:rPr lang="en-GB" sz="6000" b="1" dirty="0" smtClean="0"/>
              <a:t> re </a:t>
            </a: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ilazao</a:t>
            </a:r>
            <a:r>
              <a:rPr lang="en-GB" sz="6000" b="1" dirty="0" smtClean="0"/>
              <a:t> :</a:t>
            </a:r>
            <a:br>
              <a:rPr lang="en-GB" sz="6000" b="1" dirty="0" smtClean="0"/>
            </a:br>
            <a:r>
              <a:rPr lang="en-GB" sz="6000" b="1" dirty="0" smtClean="0"/>
              <a:t>     Kristy no </a:t>
            </a:r>
            <a:r>
              <a:rPr lang="en-GB" sz="6000" b="1" dirty="0" err="1" smtClean="0"/>
              <a:t>famonjena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700" b="1" dirty="0" err="1" smtClean="0">
                <a:solidFill>
                  <a:srgbClr val="FF0000"/>
                </a:solidFill>
              </a:rPr>
              <a:t>Topazy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maso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kely</a:t>
            </a:r>
            <a:r>
              <a:rPr lang="en-GB" sz="6700" b="1" dirty="0" smtClean="0">
                <a:solidFill>
                  <a:srgbClr val="FF0000"/>
                </a:solidFill>
              </a:rPr>
              <a:t/>
            </a:r>
            <a:br>
              <a:rPr lang="en-GB" sz="6700" b="1" dirty="0" smtClean="0">
                <a:solidFill>
                  <a:srgbClr val="FF0000"/>
                </a:solidFill>
              </a:rPr>
            </a:br>
            <a:r>
              <a:rPr lang="en-GB" sz="6700" b="1" dirty="0" smtClean="0">
                <a:solidFill>
                  <a:srgbClr val="FF0000"/>
                </a:solidFill>
              </a:rPr>
              <a:t>  </a:t>
            </a:r>
            <a:r>
              <a:rPr lang="en-GB" sz="6700" b="1" dirty="0" err="1" smtClean="0">
                <a:solidFill>
                  <a:srgbClr val="FF0000"/>
                </a:solidFill>
              </a:rPr>
              <a:t>Ny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ondry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i="1" dirty="0" err="1" smtClean="0">
                <a:solidFill>
                  <a:srgbClr val="FF0000"/>
                </a:solidFill>
              </a:rPr>
              <a:t>i</a:t>
            </a:r>
            <a:r>
              <a:rPr lang="en-GB" sz="6700" b="1" dirty="0" err="1" smtClean="0">
                <a:solidFill>
                  <a:srgbClr val="FF0000"/>
                </a:solidFill>
              </a:rPr>
              <a:t>zay</a:t>
            </a:r>
            <a:r>
              <a:rPr lang="en-GB" sz="6700" b="1" dirty="0" smtClean="0">
                <a:solidFill>
                  <a:srgbClr val="FF0000"/>
                </a:solidFill>
              </a:rPr>
              <a:t> mania</a:t>
            </a:r>
            <a:br>
              <a:rPr lang="en-GB" sz="6700" b="1" dirty="0" smtClean="0">
                <a:solidFill>
                  <a:srgbClr val="FF0000"/>
                </a:solidFill>
              </a:rPr>
            </a:b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i="1" dirty="0" err="1" smtClean="0">
                <a:solidFill>
                  <a:srgbClr val="FF0000"/>
                </a:solidFill>
              </a:rPr>
              <a:t>I</a:t>
            </a:r>
            <a:r>
              <a:rPr lang="en-GB" sz="6700" b="1" dirty="0" err="1" smtClean="0">
                <a:solidFill>
                  <a:srgbClr val="FF0000"/>
                </a:solidFill>
              </a:rPr>
              <a:t>lay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zandry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lasa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niala</a:t>
            </a:r>
            <a:r>
              <a:rPr lang="en-GB" sz="6700" b="1" dirty="0" smtClean="0">
                <a:solidFill>
                  <a:srgbClr val="FF0000"/>
                </a:solidFill>
              </a:rPr>
              <a:t/>
            </a:r>
            <a:br>
              <a:rPr lang="en-GB" sz="6700" b="1" dirty="0" smtClean="0">
                <a:solidFill>
                  <a:srgbClr val="FF0000"/>
                </a:solidFill>
              </a:rPr>
            </a:br>
            <a:r>
              <a:rPr lang="en-GB" sz="6700" b="1" dirty="0" smtClean="0">
                <a:solidFill>
                  <a:srgbClr val="FF0000"/>
                </a:solidFill>
              </a:rPr>
              <a:t>  </a:t>
            </a:r>
            <a:r>
              <a:rPr lang="en-GB" sz="6700" b="1" dirty="0" err="1" smtClean="0">
                <a:solidFill>
                  <a:srgbClr val="FF0000"/>
                </a:solidFill>
              </a:rPr>
              <a:t>Ataovy</a:t>
            </a:r>
            <a:r>
              <a:rPr lang="en-GB" sz="6700" b="1" dirty="0" smtClean="0">
                <a:solidFill>
                  <a:srgbClr val="FF0000"/>
                </a:solidFill>
              </a:rPr>
              <a:t> hoe : </a:t>
            </a:r>
            <a:r>
              <a:rPr lang="en-GB" sz="6700" b="1" dirty="0" err="1" smtClean="0">
                <a:solidFill>
                  <a:srgbClr val="FF0000"/>
                </a:solidFill>
              </a:rPr>
              <a:t>modia</a:t>
            </a:r>
            <a:r>
              <a:rPr lang="en-GB" sz="6700" b="1" dirty="0" smtClean="0">
                <a:solidFill>
                  <a:srgbClr val="FF0000"/>
                </a:solidFill>
              </a:rPr>
              <a:t>.</a:t>
            </a:r>
            <a:endParaRPr lang="fr-FR" sz="67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en-GB" sz="6700" b="1" dirty="0" smtClean="0"/>
              <a:t>3.Hevero e ! </a:t>
            </a:r>
            <a:r>
              <a:rPr lang="en-GB" sz="6700" b="1" dirty="0" err="1" smtClean="0"/>
              <a:t>ny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Nosinao</a:t>
            </a:r>
            <a:r>
              <a:rPr lang="en-GB" sz="6700" b="1" dirty="0" smtClean="0"/>
              <a:t/>
            </a:r>
            <a:br>
              <a:rPr lang="en-GB" sz="6700" b="1" dirty="0" smtClean="0"/>
            </a:br>
            <a:r>
              <a:rPr lang="en-GB" sz="6700" b="1" dirty="0" smtClean="0"/>
              <a:t>    </a:t>
            </a:r>
            <a:r>
              <a:rPr lang="en-GB" sz="6700" b="1" i="1" dirty="0" err="1" smtClean="0"/>
              <a:t>I</a:t>
            </a:r>
            <a:r>
              <a:rPr lang="en-GB" sz="6700" b="1" dirty="0" err="1" smtClean="0"/>
              <a:t>ty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Madagasikara</a:t>
            </a:r>
            <a:r>
              <a:rPr lang="en-GB" sz="6700" b="1" dirty="0" smtClean="0"/>
              <a:t> !</a:t>
            </a:r>
            <a:br>
              <a:rPr lang="en-GB" sz="6700" b="1" dirty="0" smtClean="0"/>
            </a:br>
            <a:r>
              <a:rPr lang="en-GB" sz="6700" b="1" dirty="0" smtClean="0"/>
              <a:t>   </a:t>
            </a:r>
            <a:r>
              <a:rPr lang="en-GB" sz="6700" b="1" dirty="0" err="1" smtClean="0"/>
              <a:t>Mba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efa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aiza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izy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izao</a:t>
            </a:r>
            <a:r>
              <a:rPr lang="en-GB" sz="6700" b="1" dirty="0" smtClean="0"/>
              <a:t/>
            </a:r>
            <a:br>
              <a:rPr lang="en-GB" sz="6700" b="1" dirty="0" smtClean="0"/>
            </a:br>
            <a:r>
              <a:rPr lang="en-GB" sz="6700" b="1" dirty="0" smtClean="0"/>
              <a:t>     </a:t>
            </a:r>
            <a:r>
              <a:rPr lang="en-GB" sz="6700" b="1" dirty="0" err="1" smtClean="0"/>
              <a:t>Ara-Pilazantsara</a:t>
            </a:r>
            <a:r>
              <a:rPr lang="en-GB" sz="6700" b="1" dirty="0" smtClean="0"/>
              <a:t> ?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700" b="1" dirty="0" err="1" smtClean="0">
                <a:solidFill>
                  <a:srgbClr val="FF0000"/>
                </a:solidFill>
              </a:rPr>
              <a:t>Topazy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maso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kely</a:t>
            </a:r>
            <a:r>
              <a:rPr lang="en-GB" sz="6700" b="1" dirty="0" smtClean="0">
                <a:solidFill>
                  <a:srgbClr val="FF0000"/>
                </a:solidFill>
              </a:rPr>
              <a:t/>
            </a:r>
            <a:br>
              <a:rPr lang="en-GB" sz="6700" b="1" dirty="0" smtClean="0">
                <a:solidFill>
                  <a:srgbClr val="FF0000"/>
                </a:solidFill>
              </a:rPr>
            </a:br>
            <a:r>
              <a:rPr lang="en-GB" sz="6700" b="1" dirty="0" smtClean="0">
                <a:solidFill>
                  <a:srgbClr val="FF0000"/>
                </a:solidFill>
              </a:rPr>
              <a:t>  </a:t>
            </a:r>
            <a:r>
              <a:rPr lang="en-GB" sz="6700" b="1" dirty="0" err="1" smtClean="0">
                <a:solidFill>
                  <a:srgbClr val="FF0000"/>
                </a:solidFill>
              </a:rPr>
              <a:t>Ny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ondry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i="1" dirty="0" err="1" smtClean="0">
                <a:solidFill>
                  <a:srgbClr val="FF0000"/>
                </a:solidFill>
              </a:rPr>
              <a:t>i</a:t>
            </a:r>
            <a:r>
              <a:rPr lang="en-GB" sz="6700" b="1" dirty="0" err="1" smtClean="0">
                <a:solidFill>
                  <a:srgbClr val="FF0000"/>
                </a:solidFill>
              </a:rPr>
              <a:t>zay</a:t>
            </a:r>
            <a:r>
              <a:rPr lang="en-GB" sz="6700" b="1" dirty="0" smtClean="0">
                <a:solidFill>
                  <a:srgbClr val="FF0000"/>
                </a:solidFill>
              </a:rPr>
              <a:t> mania</a:t>
            </a:r>
            <a:br>
              <a:rPr lang="en-GB" sz="6700" b="1" dirty="0" smtClean="0">
                <a:solidFill>
                  <a:srgbClr val="FF0000"/>
                </a:solidFill>
              </a:rPr>
            </a:b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i="1" dirty="0" err="1" smtClean="0">
                <a:solidFill>
                  <a:srgbClr val="FF0000"/>
                </a:solidFill>
              </a:rPr>
              <a:t>I</a:t>
            </a:r>
            <a:r>
              <a:rPr lang="en-GB" sz="6700" b="1" dirty="0" err="1" smtClean="0">
                <a:solidFill>
                  <a:srgbClr val="FF0000"/>
                </a:solidFill>
              </a:rPr>
              <a:t>lay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zandry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lasa</a:t>
            </a:r>
            <a:r>
              <a:rPr lang="en-GB" sz="6700" b="1" dirty="0" smtClean="0">
                <a:solidFill>
                  <a:srgbClr val="FF0000"/>
                </a:solidFill>
              </a:rPr>
              <a:t> </a:t>
            </a:r>
            <a:r>
              <a:rPr lang="en-GB" sz="6700" b="1" dirty="0" err="1" smtClean="0">
                <a:solidFill>
                  <a:srgbClr val="FF0000"/>
                </a:solidFill>
              </a:rPr>
              <a:t>niala</a:t>
            </a:r>
            <a:r>
              <a:rPr lang="en-GB" sz="6700" b="1" dirty="0" smtClean="0">
                <a:solidFill>
                  <a:srgbClr val="FF0000"/>
                </a:solidFill>
              </a:rPr>
              <a:t/>
            </a:r>
            <a:br>
              <a:rPr lang="en-GB" sz="6700" b="1" dirty="0" smtClean="0">
                <a:solidFill>
                  <a:srgbClr val="FF0000"/>
                </a:solidFill>
              </a:rPr>
            </a:br>
            <a:r>
              <a:rPr lang="en-GB" sz="6700" b="1" dirty="0" smtClean="0">
                <a:solidFill>
                  <a:srgbClr val="FF0000"/>
                </a:solidFill>
              </a:rPr>
              <a:t>  </a:t>
            </a:r>
            <a:r>
              <a:rPr lang="en-GB" sz="6700" b="1" dirty="0" err="1" smtClean="0">
                <a:solidFill>
                  <a:srgbClr val="FF0000"/>
                </a:solidFill>
              </a:rPr>
              <a:t>Ataovy</a:t>
            </a:r>
            <a:r>
              <a:rPr lang="en-GB" sz="6700" b="1" dirty="0" smtClean="0">
                <a:solidFill>
                  <a:srgbClr val="FF0000"/>
                </a:solidFill>
              </a:rPr>
              <a:t> hoe : </a:t>
            </a:r>
            <a:r>
              <a:rPr lang="en-GB" sz="6700" b="1" dirty="0" err="1" smtClean="0">
                <a:solidFill>
                  <a:srgbClr val="FF0000"/>
                </a:solidFill>
              </a:rPr>
              <a:t>modia</a:t>
            </a:r>
            <a:r>
              <a:rPr lang="en-GB" sz="6700" b="1" dirty="0" smtClean="0">
                <a:solidFill>
                  <a:srgbClr val="FF0000"/>
                </a:solidFill>
              </a:rPr>
              <a:t>.</a:t>
            </a:r>
            <a:endParaRPr lang="fr-FR" sz="67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302  Miandry ao ny Tomponao</vt:lpstr>
      <vt:lpstr>    1.Miandry ao ny Tomponao,     Samia manendry tena,    Fa be ny asa izay hatao ;     Atreho ny firenena !      </vt:lpstr>
      <vt:lpstr>Topazy maso kely   Ny ondry izay mania  Ilay zandry lasa niala   Ataovy hoe : modia.</vt:lpstr>
      <vt:lpstr>2.Miandry ao ny namanao,     Moa ve tsy hovonjena ?    Hatòny re dia ilazao :      Kristy no famonjena.</vt:lpstr>
      <vt:lpstr>Topazy maso kely   Ny ondry izay mania  Ilay zandry lasa niala   Ataovy hoe : modia.</vt:lpstr>
      <vt:lpstr>3.Hevero e ! ny Nosinao     Ity Madagasikara !    Mba efa aiza izy izao      Ara-Pilazantsara ?</vt:lpstr>
      <vt:lpstr>Topazy maso kely   Ny ondry izay mania  Ilay zandry lasa niala   Ataovy hoe : modia.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302  Miandry ao ny Tomponao</dc:title>
  <dc:creator>md</dc:creator>
  <cp:lastModifiedBy>md</cp:lastModifiedBy>
  <cp:revision>2</cp:revision>
  <dcterms:created xsi:type="dcterms:W3CDTF">2014-08-06T12:36:19Z</dcterms:created>
  <dcterms:modified xsi:type="dcterms:W3CDTF">2014-08-06T14:20:11Z</dcterms:modified>
</cp:coreProperties>
</file>