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57" r:id="rId6"/>
    <p:sldId id="264" r:id="rId7"/>
    <p:sldId id="258" r:id="rId8"/>
    <p:sldId id="265" r:id="rId9"/>
    <p:sldId id="259" r:id="rId10"/>
    <p:sldId id="266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AC5C-BCA7-4855-B987-CEFF51A62F23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DCED-E5BD-42D2-A42F-BCEC4CCBE7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AC5C-BCA7-4855-B987-CEFF51A62F23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DCED-E5BD-42D2-A42F-BCEC4CCBE7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AC5C-BCA7-4855-B987-CEFF51A62F23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DCED-E5BD-42D2-A42F-BCEC4CCBE7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AC5C-BCA7-4855-B987-CEFF51A62F23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DCED-E5BD-42D2-A42F-BCEC4CCBE7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AC5C-BCA7-4855-B987-CEFF51A62F23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DCED-E5BD-42D2-A42F-BCEC4CCBE7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AC5C-BCA7-4855-B987-CEFF51A62F23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DCED-E5BD-42D2-A42F-BCEC4CCBE7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AC5C-BCA7-4855-B987-CEFF51A62F23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DCED-E5BD-42D2-A42F-BCEC4CCBE7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AC5C-BCA7-4855-B987-CEFF51A62F23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DCED-E5BD-42D2-A42F-BCEC4CCBE7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AC5C-BCA7-4855-B987-CEFF51A62F23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DCED-E5BD-42D2-A42F-BCEC4CCBE7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AC5C-BCA7-4855-B987-CEFF51A62F23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DCED-E5BD-42D2-A42F-BCEC4CCBE7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AC5C-BCA7-4855-B987-CEFF51A62F23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DCED-E5BD-42D2-A42F-BCEC4CCBE7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AC5C-BCA7-4855-B987-CEFF51A62F23}" type="datetimeFigureOut">
              <a:rPr lang="fr-FR" smtClean="0"/>
              <a:pPr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DCED-E5BD-42D2-A42F-BCEC4CCBE78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304</a:t>
            </a:r>
            <a:br>
              <a:rPr lang="en-GB" sz="6000" b="1" dirty="0" smtClean="0"/>
            </a:br>
            <a:r>
              <a:rPr lang="en-GB" sz="6000" b="1" dirty="0" smtClean="0"/>
              <a:t> He ! </a:t>
            </a:r>
            <a:r>
              <a:rPr lang="en-GB" sz="6000" b="1" dirty="0" err="1" smtClean="0"/>
              <a:t>ali-maizim-pito</a:t>
            </a:r>
            <a:r>
              <a:rPr lang="en-GB" sz="6000" b="1" dirty="0" smtClean="0"/>
              <a:t> e !</a:t>
            </a:r>
            <a:endParaRPr lang="fr-FR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7700" b="1" dirty="0" err="1" smtClean="0">
                <a:solidFill>
                  <a:srgbClr val="FF0000"/>
                </a:solidFill>
              </a:rPr>
              <a:t>Avia</a:t>
            </a:r>
            <a:r>
              <a:rPr lang="en-GB" sz="7700" b="1" dirty="0" smtClean="0">
                <a:solidFill>
                  <a:srgbClr val="FF0000"/>
                </a:solidFill>
              </a:rPr>
              <a:t>, </a:t>
            </a:r>
            <a:r>
              <a:rPr lang="en-GB" sz="7700" b="1" dirty="0" err="1" smtClean="0">
                <a:solidFill>
                  <a:srgbClr val="FF0000"/>
                </a:solidFill>
              </a:rPr>
              <a:t>ry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Masoandronay</a:t>
            </a:r>
            <a:r>
              <a:rPr lang="en-GB" sz="7700" b="1" dirty="0" smtClean="0">
                <a:solidFill>
                  <a:srgbClr val="FF0000"/>
                </a:solidFill>
              </a:rPr>
              <a:t>,</a:t>
            </a:r>
            <a:br>
              <a:rPr lang="en-GB" sz="7700" b="1" dirty="0" smtClean="0">
                <a:solidFill>
                  <a:srgbClr val="FF0000"/>
                </a:solidFill>
              </a:rPr>
            </a:br>
            <a:r>
              <a:rPr lang="en-GB" sz="7700" b="1" dirty="0" smtClean="0">
                <a:solidFill>
                  <a:srgbClr val="FF0000"/>
                </a:solidFill>
              </a:rPr>
              <a:t>      </a:t>
            </a:r>
            <a:r>
              <a:rPr lang="en-GB" sz="7700" b="1" dirty="0" err="1" smtClean="0">
                <a:solidFill>
                  <a:srgbClr val="FF0000"/>
                </a:solidFill>
              </a:rPr>
              <a:t>Mba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hazavao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ny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taninay</a:t>
            </a:r>
            <a:r>
              <a:rPr lang="en-GB" sz="7700" b="1" dirty="0" smtClean="0">
                <a:solidFill>
                  <a:srgbClr val="FF0000"/>
                </a:solidFill>
              </a:rPr>
              <a:t> !</a:t>
            </a:r>
            <a:endParaRPr lang="fr-FR" sz="77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7700" b="1" dirty="0" err="1" smtClean="0">
                <a:solidFill>
                  <a:srgbClr val="FF0000"/>
                </a:solidFill>
              </a:rPr>
              <a:t>Avia</a:t>
            </a:r>
            <a:r>
              <a:rPr lang="en-GB" sz="7700" b="1" dirty="0" smtClean="0">
                <a:solidFill>
                  <a:srgbClr val="FF0000"/>
                </a:solidFill>
              </a:rPr>
              <a:t>, </a:t>
            </a:r>
            <a:r>
              <a:rPr lang="en-GB" sz="7700" b="1" dirty="0" err="1" smtClean="0">
                <a:solidFill>
                  <a:srgbClr val="FF0000"/>
                </a:solidFill>
              </a:rPr>
              <a:t>ry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Masoandronay</a:t>
            </a:r>
            <a:r>
              <a:rPr lang="en-GB" sz="7700" b="1" dirty="0" smtClean="0">
                <a:solidFill>
                  <a:srgbClr val="FF0000"/>
                </a:solidFill>
              </a:rPr>
              <a:t>,</a:t>
            </a:r>
            <a:br>
              <a:rPr lang="en-GB" sz="7700" b="1" dirty="0" smtClean="0">
                <a:solidFill>
                  <a:srgbClr val="FF0000"/>
                </a:solidFill>
              </a:rPr>
            </a:br>
            <a:r>
              <a:rPr lang="en-GB" sz="7700" b="1" dirty="0" smtClean="0">
                <a:solidFill>
                  <a:srgbClr val="FF0000"/>
                </a:solidFill>
              </a:rPr>
              <a:t>      </a:t>
            </a:r>
            <a:r>
              <a:rPr lang="en-GB" sz="7700" b="1" dirty="0" err="1" smtClean="0">
                <a:solidFill>
                  <a:srgbClr val="FF0000"/>
                </a:solidFill>
              </a:rPr>
              <a:t>Mba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hazavao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ny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taninay</a:t>
            </a:r>
            <a:r>
              <a:rPr lang="en-GB" sz="7700" b="1" dirty="0" smtClean="0">
                <a:solidFill>
                  <a:srgbClr val="FF0000"/>
                </a:solidFill>
              </a:rPr>
              <a:t> !</a:t>
            </a:r>
            <a:endParaRPr lang="fr-FR" sz="77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6500" b="1" dirty="0" smtClean="0"/>
              <a:t>1 .He ! </a:t>
            </a:r>
            <a:r>
              <a:rPr lang="en-GB" sz="6500" b="1" dirty="0" err="1" smtClean="0"/>
              <a:t>ali-maizim-pito</a:t>
            </a:r>
            <a:r>
              <a:rPr lang="en-GB" sz="6500" b="1" dirty="0" smtClean="0"/>
              <a:t> e !</a:t>
            </a:r>
            <a:br>
              <a:rPr lang="en-GB" sz="6500" b="1" dirty="0" smtClean="0"/>
            </a:br>
            <a:r>
              <a:rPr lang="en-GB" sz="6500" b="1" dirty="0" smtClean="0"/>
              <a:t>    Sao very </a:t>
            </a:r>
            <a:r>
              <a:rPr lang="en-GB" sz="6500" b="1" dirty="0" err="1" smtClean="0"/>
              <a:t>ao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ny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marobe</a:t>
            </a:r>
            <a:r>
              <a:rPr lang="en-GB" sz="6500" b="1" dirty="0" smtClean="0"/>
              <a:t>,</a:t>
            </a:r>
            <a:br>
              <a:rPr lang="en-GB" sz="6500" b="1" dirty="0" smtClean="0"/>
            </a:br>
            <a:r>
              <a:rPr lang="en-GB" sz="6500" b="1" dirty="0" smtClean="0"/>
              <a:t>   </a:t>
            </a:r>
            <a:r>
              <a:rPr lang="en-GB" sz="6500" b="1" dirty="0" err="1" smtClean="0"/>
              <a:t>Satana</a:t>
            </a:r>
            <a:r>
              <a:rPr lang="en-GB" sz="6500" b="1" dirty="0" smtClean="0"/>
              <a:t> no </a:t>
            </a:r>
            <a:r>
              <a:rPr lang="en-GB" sz="6500" b="1" dirty="0" err="1" smtClean="0"/>
              <a:t>manjaka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ao</a:t>
            </a:r>
            <a:r>
              <a:rPr lang="en-GB" sz="6500" b="1" dirty="0" smtClean="0"/>
              <a:t>,</a:t>
            </a:r>
            <a:br>
              <a:rPr lang="en-GB" sz="6500" b="1" dirty="0" smtClean="0"/>
            </a:br>
            <a:r>
              <a:rPr lang="en-GB" sz="6500" b="1" dirty="0" smtClean="0"/>
              <a:t>    </a:t>
            </a:r>
            <a:r>
              <a:rPr lang="en-GB" sz="6500" b="1" dirty="0" err="1" smtClean="0"/>
              <a:t>Mivadi-po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ny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olona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ao</a:t>
            </a:r>
            <a:r>
              <a:rPr lang="en-GB" sz="6500" b="1" dirty="0" smtClean="0"/>
              <a:t> :</a:t>
            </a:r>
            <a:endParaRPr lang="fr-FR" sz="65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7700" b="1" dirty="0" err="1" smtClean="0">
                <a:solidFill>
                  <a:srgbClr val="FF0000"/>
                </a:solidFill>
              </a:rPr>
              <a:t>Avia</a:t>
            </a:r>
            <a:r>
              <a:rPr lang="en-GB" sz="7700" b="1" dirty="0" smtClean="0">
                <a:solidFill>
                  <a:srgbClr val="FF0000"/>
                </a:solidFill>
              </a:rPr>
              <a:t>, </a:t>
            </a:r>
            <a:r>
              <a:rPr lang="en-GB" sz="7700" b="1" dirty="0" err="1" smtClean="0">
                <a:solidFill>
                  <a:srgbClr val="FF0000"/>
                </a:solidFill>
              </a:rPr>
              <a:t>ry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Masoandronay</a:t>
            </a:r>
            <a:r>
              <a:rPr lang="en-GB" sz="7700" b="1" dirty="0" smtClean="0">
                <a:solidFill>
                  <a:srgbClr val="FF0000"/>
                </a:solidFill>
              </a:rPr>
              <a:t>,</a:t>
            </a:r>
            <a:br>
              <a:rPr lang="en-GB" sz="7700" b="1" dirty="0" smtClean="0">
                <a:solidFill>
                  <a:srgbClr val="FF0000"/>
                </a:solidFill>
              </a:rPr>
            </a:br>
            <a:r>
              <a:rPr lang="en-GB" sz="7700" b="1" dirty="0" smtClean="0">
                <a:solidFill>
                  <a:srgbClr val="FF0000"/>
                </a:solidFill>
              </a:rPr>
              <a:t>      </a:t>
            </a:r>
            <a:r>
              <a:rPr lang="en-GB" sz="7700" b="1" dirty="0" err="1" smtClean="0">
                <a:solidFill>
                  <a:srgbClr val="FF0000"/>
                </a:solidFill>
              </a:rPr>
              <a:t>Mba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hazavao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ny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taninay</a:t>
            </a:r>
            <a:r>
              <a:rPr lang="en-GB" sz="7700" b="1" dirty="0" smtClean="0">
                <a:solidFill>
                  <a:srgbClr val="FF0000"/>
                </a:solidFill>
              </a:rPr>
              <a:t> !</a:t>
            </a:r>
            <a:endParaRPr lang="fr-FR" sz="77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smtClean="0"/>
              <a:t/>
            </a:r>
            <a:br>
              <a:rPr lang="en-GB" sz="6500" b="1" dirty="0" smtClean="0"/>
            </a:br>
            <a:r>
              <a:rPr lang="en-GB" sz="6500" b="1" dirty="0" smtClean="0"/>
              <a:t/>
            </a:r>
            <a:br>
              <a:rPr lang="en-GB" sz="6500" b="1" dirty="0" smtClean="0"/>
            </a:br>
            <a:r>
              <a:rPr lang="en-GB" sz="6500" b="1" dirty="0" smtClean="0"/>
              <a:t>       </a:t>
            </a:r>
            <a:br>
              <a:rPr lang="en-GB" sz="6500" b="1" dirty="0" smtClean="0"/>
            </a:br>
            <a:r>
              <a:rPr lang="en-GB" sz="6300" b="1" dirty="0" smtClean="0"/>
              <a:t>2 .</a:t>
            </a:r>
            <a:r>
              <a:rPr lang="en-GB" sz="6300" b="1" dirty="0" err="1" smtClean="0"/>
              <a:t>Fa</a:t>
            </a:r>
            <a:r>
              <a:rPr lang="en-GB" sz="6300" b="1" dirty="0" smtClean="0"/>
              <a:t> </a:t>
            </a:r>
            <a:r>
              <a:rPr lang="en-GB" sz="6300" b="1" dirty="0" err="1" smtClean="0"/>
              <a:t>ny</a:t>
            </a:r>
            <a:r>
              <a:rPr lang="en-GB" sz="6300" b="1" dirty="0" smtClean="0"/>
              <a:t> </a:t>
            </a:r>
            <a:r>
              <a:rPr lang="en-GB" sz="6300" b="1" dirty="0" err="1" smtClean="0"/>
              <a:t>mazava</a:t>
            </a:r>
            <a:r>
              <a:rPr lang="en-GB" sz="6300" b="1" dirty="0" smtClean="0"/>
              <a:t> ho </a:t>
            </a:r>
            <a:r>
              <a:rPr lang="en-GB" sz="6300" b="1" dirty="0" err="1" smtClean="0"/>
              <a:t>anay</a:t>
            </a:r>
            <a:r>
              <a:rPr lang="en-GB" sz="6300" b="1" dirty="0" smtClean="0"/>
              <a:t/>
            </a:r>
            <a:br>
              <a:rPr lang="en-GB" sz="6300" b="1" dirty="0" smtClean="0"/>
            </a:br>
            <a:r>
              <a:rPr lang="en-GB" sz="6300" b="1" dirty="0" smtClean="0"/>
              <a:t>  </a:t>
            </a:r>
            <a:r>
              <a:rPr lang="en-GB" sz="6300" b="1" dirty="0" err="1" smtClean="0"/>
              <a:t>Ao</a:t>
            </a:r>
            <a:r>
              <a:rPr lang="en-GB" sz="6300" b="1" dirty="0" smtClean="0"/>
              <a:t> </a:t>
            </a:r>
            <a:r>
              <a:rPr lang="en-GB" sz="6300" b="1" dirty="0" err="1" smtClean="0"/>
              <a:t>Aminao</a:t>
            </a:r>
            <a:r>
              <a:rPr lang="en-GB" sz="6300" b="1" dirty="0" smtClean="0"/>
              <a:t>, Jehovah Ray! </a:t>
            </a:r>
            <a:r>
              <a:rPr lang="en-GB" sz="6300" b="1" dirty="0" err="1" smtClean="0"/>
              <a:t>Mamirapiratra</a:t>
            </a:r>
            <a:r>
              <a:rPr lang="en-GB" sz="6300" b="1" dirty="0" smtClean="0"/>
              <a:t> </a:t>
            </a:r>
            <a:r>
              <a:rPr lang="en-GB" sz="6300" b="1" dirty="0" err="1" smtClean="0"/>
              <a:t>tokoa</a:t>
            </a:r>
            <a:r>
              <a:rPr lang="en-GB" sz="6300" b="1" dirty="0" smtClean="0"/>
              <a:t/>
            </a:r>
            <a:br>
              <a:rPr lang="en-GB" sz="6300" b="1" dirty="0" smtClean="0"/>
            </a:br>
            <a:r>
              <a:rPr lang="en-GB" sz="6300" b="1" dirty="0" smtClean="0"/>
              <a:t> </a:t>
            </a:r>
            <a:r>
              <a:rPr lang="en-GB" sz="6300" b="1" dirty="0" err="1" smtClean="0"/>
              <a:t>Ilay</a:t>
            </a:r>
            <a:r>
              <a:rPr lang="en-GB" sz="6300" b="1" dirty="0" smtClean="0"/>
              <a:t> </a:t>
            </a:r>
            <a:r>
              <a:rPr lang="en-GB" sz="6300" b="1" dirty="0" err="1" smtClean="0"/>
              <a:t>Fitarikandro</a:t>
            </a:r>
            <a:r>
              <a:rPr lang="en-GB" sz="6300" b="1" dirty="0" smtClean="0"/>
              <a:t> </a:t>
            </a:r>
            <a:r>
              <a:rPr lang="en-GB" sz="6300" b="1" dirty="0" err="1" smtClean="0"/>
              <a:t>soa</a:t>
            </a:r>
            <a:r>
              <a:rPr lang="en-GB" sz="6300" b="1" dirty="0" smtClean="0"/>
              <a:t>.</a:t>
            </a:r>
            <a:br>
              <a:rPr lang="en-GB" sz="6300" b="1" dirty="0" smtClean="0"/>
            </a:br>
            <a:r>
              <a:rPr lang="en-GB" sz="6500" b="1" dirty="0" smtClean="0"/>
              <a:t> </a:t>
            </a:r>
            <a:br>
              <a:rPr lang="en-GB" sz="6500" b="1" dirty="0" smtClean="0"/>
            </a:br>
            <a:r>
              <a:rPr lang="en-GB" sz="6500" b="1" dirty="0" smtClean="0"/>
              <a:t/>
            </a:r>
            <a:br>
              <a:rPr lang="en-GB" sz="6500" b="1" dirty="0" smtClean="0"/>
            </a:br>
            <a:endParaRPr lang="fr-FR" sz="65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7700" b="1" dirty="0" err="1" smtClean="0">
                <a:solidFill>
                  <a:srgbClr val="FF0000"/>
                </a:solidFill>
              </a:rPr>
              <a:t>Avia</a:t>
            </a:r>
            <a:r>
              <a:rPr lang="en-GB" sz="7700" b="1" dirty="0" smtClean="0">
                <a:solidFill>
                  <a:srgbClr val="FF0000"/>
                </a:solidFill>
              </a:rPr>
              <a:t>, </a:t>
            </a:r>
            <a:r>
              <a:rPr lang="en-GB" sz="7700" b="1" dirty="0" err="1" smtClean="0">
                <a:solidFill>
                  <a:srgbClr val="FF0000"/>
                </a:solidFill>
              </a:rPr>
              <a:t>ry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Masoandronay</a:t>
            </a:r>
            <a:r>
              <a:rPr lang="en-GB" sz="7700" b="1" dirty="0" smtClean="0">
                <a:solidFill>
                  <a:srgbClr val="FF0000"/>
                </a:solidFill>
              </a:rPr>
              <a:t>,</a:t>
            </a:r>
            <a:br>
              <a:rPr lang="en-GB" sz="7700" b="1" dirty="0" smtClean="0">
                <a:solidFill>
                  <a:srgbClr val="FF0000"/>
                </a:solidFill>
              </a:rPr>
            </a:br>
            <a:r>
              <a:rPr lang="en-GB" sz="7700" b="1" dirty="0" smtClean="0">
                <a:solidFill>
                  <a:srgbClr val="FF0000"/>
                </a:solidFill>
              </a:rPr>
              <a:t>      </a:t>
            </a:r>
            <a:r>
              <a:rPr lang="en-GB" sz="7700" b="1" dirty="0" err="1" smtClean="0">
                <a:solidFill>
                  <a:srgbClr val="FF0000"/>
                </a:solidFill>
              </a:rPr>
              <a:t>Mba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hazavao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ny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taninay</a:t>
            </a:r>
            <a:r>
              <a:rPr lang="en-GB" sz="7700" b="1" dirty="0" smtClean="0">
                <a:solidFill>
                  <a:srgbClr val="FF0000"/>
                </a:solidFill>
              </a:rPr>
              <a:t> !</a:t>
            </a:r>
            <a:endParaRPr lang="fr-FR" sz="77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6500" b="1" dirty="0" smtClean="0"/>
              <a:t>3.Ry </a:t>
            </a:r>
            <a:r>
              <a:rPr lang="en-GB" sz="6500" b="1" dirty="0" err="1" smtClean="0"/>
              <a:t>Jeso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Masoandronay</a:t>
            </a:r>
            <a:r>
              <a:rPr lang="en-GB" sz="6500" b="1" dirty="0" smtClean="0"/>
              <a:t> !</a:t>
            </a:r>
            <a:br>
              <a:rPr lang="en-GB" sz="6500" b="1" dirty="0" smtClean="0"/>
            </a:br>
            <a:r>
              <a:rPr lang="en-GB" sz="6500" b="1" dirty="0" smtClean="0"/>
              <a:t>   </a:t>
            </a:r>
            <a:r>
              <a:rPr lang="en-GB" sz="6500" b="1" dirty="0" err="1" smtClean="0"/>
              <a:t>Miandry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eto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izahay</a:t>
            </a:r>
            <a:r>
              <a:rPr lang="en-GB" sz="6500" b="1" dirty="0" smtClean="0"/>
              <a:t> ;</a:t>
            </a:r>
            <a:br>
              <a:rPr lang="en-GB" sz="6500" b="1" dirty="0" smtClean="0"/>
            </a:br>
            <a:r>
              <a:rPr lang="en-GB" sz="6500" b="1" dirty="0" smtClean="0"/>
              <a:t>   </a:t>
            </a:r>
            <a:r>
              <a:rPr lang="en-GB" sz="6500" b="1" dirty="0" err="1" smtClean="0"/>
              <a:t>Mba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misehoa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Hianao</a:t>
            </a:r>
            <a:r>
              <a:rPr lang="en-GB" sz="6500" b="1" dirty="0" smtClean="0"/>
              <a:t/>
            </a:r>
            <a:br>
              <a:rPr lang="en-GB" sz="6500" b="1" dirty="0" smtClean="0"/>
            </a:br>
            <a:r>
              <a:rPr lang="en-GB" sz="6500" b="1" dirty="0" smtClean="0"/>
              <a:t>     </a:t>
            </a:r>
            <a:r>
              <a:rPr lang="en-GB" sz="6500" b="1" dirty="0" err="1" smtClean="0"/>
              <a:t>Fanilon’ny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fanahy</a:t>
            </a:r>
            <a:r>
              <a:rPr lang="en-GB" sz="6500" b="1" dirty="0" smtClean="0"/>
              <a:t> ô !</a:t>
            </a:r>
            <a:endParaRPr lang="fr-FR" sz="65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7700" b="1" dirty="0" err="1" smtClean="0">
                <a:solidFill>
                  <a:srgbClr val="FF0000"/>
                </a:solidFill>
              </a:rPr>
              <a:t>Avia</a:t>
            </a:r>
            <a:r>
              <a:rPr lang="en-GB" sz="7700" b="1" dirty="0" smtClean="0">
                <a:solidFill>
                  <a:srgbClr val="FF0000"/>
                </a:solidFill>
              </a:rPr>
              <a:t>, </a:t>
            </a:r>
            <a:r>
              <a:rPr lang="en-GB" sz="7700" b="1" dirty="0" err="1" smtClean="0">
                <a:solidFill>
                  <a:srgbClr val="FF0000"/>
                </a:solidFill>
              </a:rPr>
              <a:t>ry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Masoandronay</a:t>
            </a:r>
            <a:r>
              <a:rPr lang="en-GB" sz="7700" b="1" dirty="0" smtClean="0">
                <a:solidFill>
                  <a:srgbClr val="FF0000"/>
                </a:solidFill>
              </a:rPr>
              <a:t>,</a:t>
            </a:r>
            <a:br>
              <a:rPr lang="en-GB" sz="7700" b="1" dirty="0" smtClean="0">
                <a:solidFill>
                  <a:srgbClr val="FF0000"/>
                </a:solidFill>
              </a:rPr>
            </a:br>
            <a:r>
              <a:rPr lang="en-GB" sz="7700" b="1" dirty="0" smtClean="0">
                <a:solidFill>
                  <a:srgbClr val="FF0000"/>
                </a:solidFill>
              </a:rPr>
              <a:t>      </a:t>
            </a:r>
            <a:r>
              <a:rPr lang="en-GB" sz="7700" b="1" dirty="0" err="1" smtClean="0">
                <a:solidFill>
                  <a:srgbClr val="FF0000"/>
                </a:solidFill>
              </a:rPr>
              <a:t>Mba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hazavao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ny</a:t>
            </a:r>
            <a:r>
              <a:rPr lang="en-GB" sz="7700" b="1" dirty="0" smtClean="0">
                <a:solidFill>
                  <a:srgbClr val="FF0000"/>
                </a:solidFill>
              </a:rPr>
              <a:t> </a:t>
            </a:r>
            <a:r>
              <a:rPr lang="en-GB" sz="7700" b="1" dirty="0" err="1" smtClean="0">
                <a:solidFill>
                  <a:srgbClr val="FF0000"/>
                </a:solidFill>
              </a:rPr>
              <a:t>taninay</a:t>
            </a:r>
            <a:r>
              <a:rPr lang="en-GB" sz="7700" b="1" dirty="0" smtClean="0">
                <a:solidFill>
                  <a:srgbClr val="FF0000"/>
                </a:solidFill>
              </a:rPr>
              <a:t> !</a:t>
            </a:r>
            <a:endParaRPr lang="fr-FR" sz="77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en-GB" sz="6500" b="1" dirty="0" smtClean="0"/>
              <a:t>3 .</a:t>
            </a:r>
            <a:r>
              <a:rPr lang="en-GB" sz="6500" b="1" dirty="0" err="1" smtClean="0"/>
              <a:t>Dia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hazavao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ny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taninay</a:t>
            </a:r>
            <a:r>
              <a:rPr lang="en-GB" sz="6500" b="1" dirty="0" smtClean="0"/>
              <a:t>,</a:t>
            </a:r>
            <a:br>
              <a:rPr lang="en-GB" sz="6500" b="1" dirty="0" smtClean="0"/>
            </a:br>
            <a:r>
              <a:rPr lang="en-GB" sz="6500" b="1" dirty="0" smtClean="0"/>
              <a:t>    </a:t>
            </a:r>
            <a:r>
              <a:rPr lang="en-GB" sz="6500" b="1" i="1" dirty="0" err="1" smtClean="0"/>
              <a:t>A</a:t>
            </a:r>
            <a:r>
              <a:rPr lang="en-GB" sz="6500" b="1" dirty="0" err="1" smtClean="0"/>
              <a:t>ndrao</a:t>
            </a:r>
            <a:r>
              <a:rPr lang="en-GB" sz="6500" b="1" dirty="0" smtClean="0"/>
              <a:t> very </a:t>
            </a:r>
            <a:r>
              <a:rPr lang="en-GB" sz="6500" b="1" dirty="0" err="1" smtClean="0"/>
              <a:t>eto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izahay</a:t>
            </a:r>
            <a:r>
              <a:rPr lang="en-GB" sz="6500" b="1" dirty="0" smtClean="0"/>
              <a:t>;</a:t>
            </a:r>
            <a:br>
              <a:rPr lang="en-GB" sz="6500" b="1" dirty="0" smtClean="0"/>
            </a:br>
            <a:r>
              <a:rPr lang="en-GB" sz="6500" b="1" dirty="0" smtClean="0"/>
              <a:t>   </a:t>
            </a:r>
            <a:r>
              <a:rPr lang="en-GB" sz="6500" b="1" dirty="0" err="1" smtClean="0"/>
              <a:t>Savao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ny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aizim</a:t>
            </a:r>
            <a:r>
              <a:rPr lang="en-GB" sz="6500" b="1" dirty="0" smtClean="0"/>
              <a:t>-be </a:t>
            </a:r>
            <a:r>
              <a:rPr lang="en-GB" sz="6500" b="1" dirty="0" err="1" smtClean="0"/>
              <a:t>izao</a:t>
            </a:r>
            <a:r>
              <a:rPr lang="en-GB" sz="6500" b="1" dirty="0" smtClean="0"/>
              <a:t/>
            </a:r>
            <a:br>
              <a:rPr lang="en-GB" sz="6500" b="1" dirty="0" smtClean="0"/>
            </a:br>
            <a:r>
              <a:rPr lang="en-GB" sz="6500" b="1" dirty="0" smtClean="0"/>
              <a:t>    </a:t>
            </a:r>
            <a:r>
              <a:rPr lang="en-GB" sz="6500" b="1" dirty="0" err="1" smtClean="0"/>
              <a:t>Hizorany</a:t>
            </a:r>
            <a:r>
              <a:rPr lang="en-GB" sz="6500" b="1" dirty="0" smtClean="0"/>
              <a:t> </a:t>
            </a:r>
            <a:r>
              <a:rPr lang="en-GB" sz="6500" b="1" dirty="0" err="1" smtClean="0"/>
              <a:t>mankaminao</a:t>
            </a:r>
            <a:endParaRPr lang="fr-FR" sz="65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</Words>
  <Application>Microsoft Office PowerPoint</Application>
  <PresentationFormat>Affichage à l'écran (16:9)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304  He ! ali-maizim-pito e !</vt:lpstr>
      <vt:lpstr>Avia, ry Masoandronay,       Mba hazavao ny taninay !</vt:lpstr>
      <vt:lpstr>1 .He ! ali-maizim-pito e !     Sao very ao ny marobe,    Satana no manjaka ao,     Mivadi-po ny olona ao :</vt:lpstr>
      <vt:lpstr>Avia, ry Masoandronay,       Mba hazavao ny taninay !</vt:lpstr>
      <vt:lpstr>          2 .Fa ny mazava ho anay   Ao Aminao, Jehovah Ray! Mamirapiratra tokoa  Ilay Fitarikandro soa.    </vt:lpstr>
      <vt:lpstr>Avia, ry Masoandronay,       Mba hazavao ny taninay !</vt:lpstr>
      <vt:lpstr>3.Ry Jeso Masoandronay !    Miandry eto izahay ;    Mba misehoa Hianao      Fanilon’ny fanahy ô !</vt:lpstr>
      <vt:lpstr>Avia, ry Masoandronay,       Mba hazavao ny taninay !</vt:lpstr>
      <vt:lpstr>3 .Dia hazavao ny taninay,     Andrao very eto izahay;    Savao ny aizim-be izao     Hizorany mankaminao</vt:lpstr>
      <vt:lpstr>Avia, ry Masoandronay,       Mba hazavao ny taninay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304  He ! ali-maizim-pito e !</dc:title>
  <dc:creator>md</dc:creator>
  <cp:lastModifiedBy>md</cp:lastModifiedBy>
  <cp:revision>2</cp:revision>
  <dcterms:created xsi:type="dcterms:W3CDTF">2014-08-06T13:25:10Z</dcterms:created>
  <dcterms:modified xsi:type="dcterms:W3CDTF">2014-08-06T14:21:36Z</dcterms:modified>
</cp:coreProperties>
</file>