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C831-1883-458B-9005-36E5ECE4D51C}" type="datetimeFigureOut">
              <a:rPr lang="fr-FR" smtClean="0"/>
              <a:t>29/05/2013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 smtClean="0"/>
              <a:t>305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 ! </a:t>
            </a:r>
            <a:r>
              <a:rPr lang="en-GB" dirty="0" err="1" smtClean="0"/>
              <a:t>miasà</a:t>
            </a:r>
            <a:r>
              <a:rPr lang="en-GB" dirty="0" smtClean="0"/>
              <a:t>, </a:t>
            </a:r>
            <a:r>
              <a:rPr lang="en-GB" dirty="0" err="1" smtClean="0"/>
              <a:t>sakaiza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6072230"/>
          </a:xfrm>
        </p:spPr>
        <p:txBody>
          <a:bodyPr>
            <a:normAutofit/>
          </a:bodyPr>
          <a:lstStyle/>
          <a:p>
            <a:r>
              <a:rPr lang="en-GB" dirty="0" smtClean="0"/>
              <a:t>1) </a:t>
            </a:r>
            <a:r>
              <a:rPr lang="en-GB" dirty="0"/>
              <a:t>O ! </a:t>
            </a:r>
            <a:r>
              <a:rPr lang="en-GB" dirty="0" err="1"/>
              <a:t>miasà</a:t>
            </a:r>
            <a:r>
              <a:rPr lang="en-GB" dirty="0"/>
              <a:t>, </a:t>
            </a:r>
            <a:r>
              <a:rPr lang="en-GB" dirty="0" err="1"/>
              <a:t>sakaiza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Jeso</a:t>
            </a:r>
            <a:r>
              <a:rPr lang="en-GB" dirty="0"/>
              <a:t> no </a:t>
            </a:r>
            <a:r>
              <a:rPr lang="en-GB" dirty="0" err="1"/>
              <a:t>herinao</a:t>
            </a:r>
            <a:r>
              <a:rPr lang="en-GB" dirty="0"/>
              <a:t> ;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Na </a:t>
            </a:r>
            <a:r>
              <a:rPr lang="en-GB" dirty="0" err="1"/>
              <a:t>misy</a:t>
            </a:r>
            <a:r>
              <a:rPr lang="en-GB" dirty="0"/>
              <a:t> </a:t>
            </a:r>
            <a:r>
              <a:rPr lang="en-GB" dirty="0" err="1"/>
              <a:t>mafy</a:t>
            </a:r>
            <a:r>
              <a:rPr lang="en-GB" dirty="0"/>
              <a:t> </a:t>
            </a:r>
            <a:r>
              <a:rPr lang="en-GB" dirty="0" err="1"/>
              <a:t>aza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Izy</a:t>
            </a:r>
            <a:r>
              <a:rPr lang="en-GB" dirty="0"/>
              <a:t> </a:t>
            </a:r>
            <a:r>
              <a:rPr lang="en-GB" dirty="0" err="1"/>
              <a:t>tsy</a:t>
            </a:r>
            <a:r>
              <a:rPr lang="en-GB" dirty="0"/>
              <a:t> </a:t>
            </a:r>
            <a:r>
              <a:rPr lang="en-GB" dirty="0" err="1"/>
              <a:t>handao</a:t>
            </a:r>
            <a:r>
              <a:rPr lang="en-GB" dirty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</a:t>
            </a:r>
            <a:r>
              <a:rPr lang="en-GB" dirty="0" err="1"/>
              <a:t>Di</a:t>
            </a:r>
            <a:r>
              <a:rPr lang="en-GB" i="1" dirty="0" err="1"/>
              <a:t>a</a:t>
            </a:r>
            <a:r>
              <a:rPr lang="en-GB" dirty="0"/>
              <a:t> </a:t>
            </a:r>
            <a:r>
              <a:rPr lang="en-GB" dirty="0" err="1"/>
              <a:t>matokia</a:t>
            </a:r>
            <a:r>
              <a:rPr lang="en-GB" dirty="0"/>
              <a:t> </a:t>
            </a:r>
            <a:r>
              <a:rPr lang="en-GB" dirty="0" err="1"/>
              <a:t>tokoa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Fa</a:t>
            </a:r>
            <a:r>
              <a:rPr lang="en-GB" dirty="0"/>
              <a:t> </a:t>
            </a:r>
            <a:r>
              <a:rPr lang="en-GB" dirty="0" err="1"/>
              <a:t>Jeso</a:t>
            </a:r>
            <a:r>
              <a:rPr lang="en-GB" dirty="0"/>
              <a:t> </a:t>
            </a:r>
            <a:r>
              <a:rPr lang="en-GB" dirty="0" err="1"/>
              <a:t>momb</a:t>
            </a:r>
            <a:r>
              <a:rPr lang="en-GB" i="1" dirty="0" err="1"/>
              <a:t>a</a:t>
            </a:r>
            <a:r>
              <a:rPr lang="en-GB" dirty="0"/>
              <a:t>  </a:t>
            </a:r>
            <a:r>
              <a:rPr lang="en-GB" dirty="0" err="1"/>
              <a:t>anao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Ka </a:t>
            </a:r>
            <a:r>
              <a:rPr lang="en-GB" dirty="0" err="1"/>
              <a:t>hisy</a:t>
            </a:r>
            <a:r>
              <a:rPr lang="en-GB" dirty="0"/>
              <a:t> </a:t>
            </a:r>
            <a:r>
              <a:rPr lang="en-GB" dirty="0" err="1"/>
              <a:t>vokan-tsoa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Hifalianao</a:t>
            </a:r>
            <a:r>
              <a:rPr lang="en-GB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6072230"/>
          </a:xfrm>
        </p:spPr>
        <p:txBody>
          <a:bodyPr>
            <a:normAutofit/>
          </a:bodyPr>
          <a:lstStyle/>
          <a:p>
            <a:r>
              <a:rPr lang="en-GB" dirty="0" smtClean="0"/>
              <a:t>2) </a:t>
            </a:r>
            <a:r>
              <a:rPr lang="en-GB" dirty="0" err="1" smtClean="0"/>
              <a:t>Maro</a:t>
            </a:r>
            <a:r>
              <a:rPr lang="en-GB" dirty="0" smtClean="0"/>
              <a:t> </a:t>
            </a:r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andro</a:t>
            </a:r>
            <a:r>
              <a:rPr lang="en-GB" dirty="0"/>
              <a:t> </a:t>
            </a:r>
            <a:r>
              <a:rPr lang="en-GB" dirty="0" err="1"/>
              <a:t>lasa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i="1" dirty="0" err="1"/>
              <a:t>I</a:t>
            </a:r>
            <a:r>
              <a:rPr lang="en-GB" dirty="0" err="1"/>
              <a:t>zay</a:t>
            </a:r>
            <a:r>
              <a:rPr lang="en-GB" dirty="0"/>
              <a:t> </a:t>
            </a:r>
            <a:r>
              <a:rPr lang="en-GB" dirty="0" err="1"/>
              <a:t>tsy</a:t>
            </a:r>
            <a:r>
              <a:rPr lang="en-GB" dirty="0"/>
              <a:t> </a:t>
            </a:r>
            <a:r>
              <a:rPr lang="en-GB" dirty="0" err="1"/>
              <a:t>nanaovanao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Ka </a:t>
            </a:r>
            <a:r>
              <a:rPr lang="en-GB" dirty="0" err="1"/>
              <a:t>mbola</a:t>
            </a:r>
            <a:r>
              <a:rPr lang="en-GB" dirty="0"/>
              <a:t> be </a:t>
            </a:r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asa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i="1" dirty="0" err="1"/>
              <a:t>I</a:t>
            </a:r>
            <a:r>
              <a:rPr lang="en-GB" dirty="0" err="1"/>
              <a:t>zay</a:t>
            </a:r>
            <a:r>
              <a:rPr lang="en-GB" dirty="0"/>
              <a:t> </a:t>
            </a:r>
            <a:r>
              <a:rPr lang="en-GB" dirty="0" err="1"/>
              <a:t>tsy</a:t>
            </a:r>
            <a:r>
              <a:rPr lang="en-GB" dirty="0"/>
              <a:t> </a:t>
            </a:r>
            <a:r>
              <a:rPr lang="en-GB" dirty="0" err="1"/>
              <a:t>vitanao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Koa </a:t>
            </a:r>
            <a:r>
              <a:rPr lang="en-GB" dirty="0" err="1"/>
              <a:t>dia</a:t>
            </a:r>
            <a:r>
              <a:rPr lang="en-GB" dirty="0"/>
              <a:t> </a:t>
            </a:r>
            <a:r>
              <a:rPr lang="en-GB" dirty="0" err="1"/>
              <a:t>mitsangàna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Hanao</a:t>
            </a:r>
            <a:r>
              <a:rPr lang="en-GB" dirty="0"/>
              <a:t> </a:t>
            </a:r>
            <a:r>
              <a:rPr lang="en-GB" dirty="0" err="1"/>
              <a:t>tokoa</a:t>
            </a:r>
            <a:r>
              <a:rPr lang="en-GB" dirty="0"/>
              <a:t> </a:t>
            </a:r>
            <a:r>
              <a:rPr lang="en-GB" dirty="0" err="1"/>
              <a:t>izao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</a:t>
            </a:r>
            <a:r>
              <a:rPr lang="en-GB" dirty="0" err="1"/>
              <a:t>Hahavitanao</a:t>
            </a:r>
            <a:r>
              <a:rPr lang="en-GB" dirty="0"/>
              <a:t> </a:t>
            </a:r>
            <a:r>
              <a:rPr lang="en-GB" dirty="0" err="1"/>
              <a:t>tsara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anjaranao</a:t>
            </a:r>
            <a:r>
              <a:rPr lang="en-GB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6072230"/>
          </a:xfrm>
        </p:spPr>
        <p:txBody>
          <a:bodyPr>
            <a:normAutofit/>
          </a:bodyPr>
          <a:lstStyle/>
          <a:p>
            <a:r>
              <a:rPr lang="en-GB" dirty="0" smtClean="0"/>
              <a:t>3) </a:t>
            </a:r>
            <a:r>
              <a:rPr lang="en-GB" dirty="0" err="1"/>
              <a:t>Indro</a:t>
            </a:r>
            <a:r>
              <a:rPr lang="en-GB" dirty="0"/>
              <a:t> </a:t>
            </a:r>
            <a:r>
              <a:rPr lang="en-GB" dirty="0" err="1"/>
              <a:t>fa</a:t>
            </a:r>
            <a:r>
              <a:rPr lang="en-GB" dirty="0"/>
              <a:t> </a:t>
            </a:r>
            <a:r>
              <a:rPr lang="en-GB" dirty="0" err="1"/>
              <a:t>mihariva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Fohy</a:t>
            </a:r>
            <a:r>
              <a:rPr lang="en-GB" dirty="0"/>
              <a:t> </a:t>
            </a:r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andronao</a:t>
            </a:r>
            <a:r>
              <a:rPr lang="en-GB" dirty="0"/>
              <a:t> ;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Moa </a:t>
            </a:r>
            <a:r>
              <a:rPr lang="en-GB" dirty="0" err="1"/>
              <a:t>tsy</a:t>
            </a:r>
            <a:r>
              <a:rPr lang="en-GB" dirty="0"/>
              <a:t> </a:t>
            </a:r>
            <a:r>
              <a:rPr lang="en-GB" dirty="0" err="1"/>
              <a:t>mba</a:t>
            </a:r>
            <a:r>
              <a:rPr lang="en-GB" dirty="0"/>
              <a:t> </a:t>
            </a:r>
            <a:r>
              <a:rPr lang="en-GB" dirty="0" err="1"/>
              <a:t>fantatrao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Ka </a:t>
            </a:r>
            <a:r>
              <a:rPr lang="en-GB" dirty="0" err="1"/>
              <a:t>tsy</a:t>
            </a:r>
            <a:r>
              <a:rPr lang="en-GB" dirty="0"/>
              <a:t> </a:t>
            </a:r>
            <a:r>
              <a:rPr lang="en-GB" dirty="0" err="1"/>
              <a:t>hitanao</a:t>
            </a:r>
            <a:r>
              <a:rPr lang="en-GB" dirty="0"/>
              <a:t> ?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</a:t>
            </a:r>
            <a:r>
              <a:rPr lang="en-GB" dirty="0" err="1"/>
              <a:t>Eny</a:t>
            </a:r>
            <a:r>
              <a:rPr lang="en-GB" dirty="0"/>
              <a:t>, </a:t>
            </a:r>
            <a:r>
              <a:rPr lang="en-GB" dirty="0" err="1"/>
              <a:t>fa</a:t>
            </a:r>
            <a:r>
              <a:rPr lang="en-GB" dirty="0"/>
              <a:t> </a:t>
            </a:r>
            <a:r>
              <a:rPr lang="en-GB" dirty="0" err="1"/>
              <a:t>manakaiky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Jeso</a:t>
            </a:r>
            <a:r>
              <a:rPr lang="en-GB" dirty="0"/>
              <a:t> </a:t>
            </a:r>
            <a:r>
              <a:rPr lang="en-GB" dirty="0" err="1"/>
              <a:t>Mpitsara</a:t>
            </a:r>
            <a:r>
              <a:rPr lang="en-GB" dirty="0"/>
              <a:t> re,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</a:t>
            </a:r>
            <a:r>
              <a:rPr lang="en-GB" dirty="0" err="1"/>
              <a:t>Ary</a:t>
            </a:r>
            <a:r>
              <a:rPr lang="en-GB" dirty="0"/>
              <a:t> </a:t>
            </a:r>
            <a:r>
              <a:rPr lang="en-GB" dirty="0" err="1"/>
              <a:t>efa</a:t>
            </a:r>
            <a:r>
              <a:rPr lang="en-GB" dirty="0"/>
              <a:t> ‘</a:t>
            </a:r>
            <a:r>
              <a:rPr lang="en-GB" dirty="0" err="1"/>
              <a:t>mby</a:t>
            </a:r>
            <a:r>
              <a:rPr lang="en-GB" dirty="0"/>
              <a:t> </a:t>
            </a:r>
            <a:r>
              <a:rPr lang="en-GB" dirty="0" err="1"/>
              <a:t>akaiky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hodianao</a:t>
            </a:r>
            <a:r>
              <a:rPr lang="en-GB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6072230"/>
          </a:xfrm>
        </p:spPr>
        <p:txBody>
          <a:bodyPr>
            <a:normAutofit/>
          </a:bodyPr>
          <a:lstStyle/>
          <a:p>
            <a:r>
              <a:rPr lang="en-GB" dirty="0" smtClean="0"/>
              <a:t>4) </a:t>
            </a:r>
            <a:r>
              <a:rPr lang="en-GB" dirty="0" err="1"/>
              <a:t>Rehefa</a:t>
            </a:r>
            <a:r>
              <a:rPr lang="en-GB" dirty="0"/>
              <a:t> </a:t>
            </a:r>
            <a:r>
              <a:rPr lang="en-GB" dirty="0" err="1"/>
              <a:t>tonga</a:t>
            </a:r>
            <a:r>
              <a:rPr lang="en-GB" dirty="0"/>
              <a:t> </a:t>
            </a:r>
            <a:r>
              <a:rPr lang="en-GB" dirty="0" err="1"/>
              <a:t>Jeso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Tompon’ny</a:t>
            </a:r>
            <a:r>
              <a:rPr lang="en-GB" dirty="0"/>
              <a:t> </a:t>
            </a:r>
            <a:r>
              <a:rPr lang="en-GB" dirty="0" err="1"/>
              <a:t>asanao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</a:t>
            </a:r>
            <a:r>
              <a:rPr lang="en-GB" dirty="0" err="1"/>
              <a:t>Ary</a:t>
            </a:r>
            <a:r>
              <a:rPr lang="en-GB" dirty="0"/>
              <a:t> </a:t>
            </a:r>
            <a:r>
              <a:rPr lang="en-GB" dirty="0" err="1"/>
              <a:t>hamaly</a:t>
            </a:r>
            <a:r>
              <a:rPr lang="en-GB" dirty="0"/>
              <a:t> </a:t>
            </a:r>
            <a:r>
              <a:rPr lang="en-GB" dirty="0" err="1"/>
              <a:t>soa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mpiasany</a:t>
            </a:r>
            <a:r>
              <a:rPr lang="en-GB" dirty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</a:t>
            </a:r>
            <a:r>
              <a:rPr lang="en-GB" dirty="0" err="1"/>
              <a:t>Mandrakizay</a:t>
            </a:r>
            <a:r>
              <a:rPr lang="en-GB" dirty="0"/>
              <a:t> </a:t>
            </a:r>
            <a:r>
              <a:rPr lang="en-GB" dirty="0" err="1"/>
              <a:t>doria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No </a:t>
            </a:r>
            <a:r>
              <a:rPr lang="en-GB" dirty="0" err="1"/>
              <a:t>hifalianao</a:t>
            </a:r>
            <a:r>
              <a:rPr lang="en-GB" dirty="0"/>
              <a:t>,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</a:t>
            </a:r>
            <a:r>
              <a:rPr lang="en-GB" dirty="0" err="1"/>
              <a:t>Raha</a:t>
            </a:r>
            <a:r>
              <a:rPr lang="en-GB" dirty="0"/>
              <a:t> </a:t>
            </a:r>
            <a:r>
              <a:rPr lang="en-GB" dirty="0" err="1"/>
              <a:t>mpanompo</a:t>
            </a:r>
            <a:r>
              <a:rPr lang="en-GB" dirty="0"/>
              <a:t> </a:t>
            </a:r>
            <a:r>
              <a:rPr lang="en-GB" dirty="0" err="1"/>
              <a:t>tsara</a:t>
            </a:r>
            <a:r>
              <a:rPr lang="fr-FR" dirty="0"/>
              <a:t/>
            </a:r>
            <a:br>
              <a:rPr lang="fr-FR" dirty="0"/>
            </a:br>
            <a:r>
              <a:rPr lang="en-GB" dirty="0"/>
              <a:t>      </a:t>
            </a:r>
            <a:r>
              <a:rPr lang="en-GB" dirty="0" err="1"/>
              <a:t>Mahatoky</a:t>
            </a:r>
            <a:r>
              <a:rPr lang="en-GB" dirty="0"/>
              <a:t> e !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Affichage à l'écran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305</vt:lpstr>
      <vt:lpstr>1) O ! miasà, sakaiza,       Jeso no herinao ;    Na misy mafy aza,       Izy tsy handao.    Dia matokia tokoa,       Fa Jeso momba  anao,    Ka hisy vokan-tsoa       Hifalianao.</vt:lpstr>
      <vt:lpstr>2) Maro ny andro lasa       Izay tsy nanaovanao,    Ka mbola be ny asa       Izay tsy vitanao,    Koa dia mitsangàna,       Hanao tokoa izao,    Hahavitanao tsara       Ny anjaranao.</vt:lpstr>
      <vt:lpstr>3) Indro fa mihariva,       Fohy ny andronao ;    Moa tsy mba fantatrao va       Ka tsy hitanao ?    Eny, fa manakaiky       Jeso Mpitsara re,    Ary efa ‘mby akaiky       Ny hodianao.</vt:lpstr>
      <vt:lpstr>4) Rehefa tonga Jeso,       Tompon’ny asanao,    Ary hamaly soa       Ny mpiasany.    Mandrakizay doria       No hifalianao,    Raha mpanompo tsara       Mahatoky e !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305</dc:title>
  <dc:creator>SWEET</dc:creator>
  <cp:lastModifiedBy>SWEET</cp:lastModifiedBy>
  <cp:revision>1</cp:revision>
  <dcterms:created xsi:type="dcterms:W3CDTF">2013-05-29T07:43:46Z</dcterms:created>
  <dcterms:modified xsi:type="dcterms:W3CDTF">2013-05-29T07:46:25Z</dcterms:modified>
</cp:coreProperties>
</file>