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7" r:id="rId5"/>
    <p:sldId id="269" r:id="rId6"/>
    <p:sldId id="271" r:id="rId7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2976" y="4714884"/>
            <a:ext cx="65949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/>
              <a:t>lza</a:t>
            </a:r>
            <a:r>
              <a:rPr lang="fr-FR" sz="4000" b="1" dirty="0"/>
              <a:t> no </a:t>
            </a:r>
            <a:r>
              <a:rPr lang="fr-FR" sz="4000" b="1" dirty="0" err="1"/>
              <a:t>hanompo</a:t>
            </a:r>
            <a:r>
              <a:rPr lang="fr-FR" sz="4000" b="1" dirty="0"/>
              <a:t> </a:t>
            </a:r>
            <a:r>
              <a:rPr lang="fr-FR" sz="4000" b="1" dirty="0" err="1"/>
              <a:t>an'i</a:t>
            </a:r>
            <a:r>
              <a:rPr lang="fr-FR" sz="4000" b="1" dirty="0"/>
              <a:t> </a:t>
            </a:r>
            <a:r>
              <a:rPr lang="fr-FR" sz="4000" b="1" dirty="0" err="1"/>
              <a:t>Jeso</a:t>
            </a:r>
            <a:r>
              <a:rPr lang="fr-FR" sz="4000" b="1" dirty="0"/>
              <a:t> </a:t>
            </a:r>
            <a:r>
              <a:rPr lang="fr-FR" sz="4000" b="1" dirty="0" err="1"/>
              <a:t>soa</a:t>
            </a:r>
            <a:r>
              <a:rPr lang="fr-FR" sz="4000" b="1" dirty="0"/>
              <a:t>?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2714612" y="1214422"/>
            <a:ext cx="3286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HIRA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2428860" y="2928934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307</a:t>
            </a:r>
            <a:endParaRPr lang="fr-F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500042"/>
            <a:ext cx="77153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dirty="0"/>
              <a:t>1. </a:t>
            </a:r>
            <a:r>
              <a:rPr lang="fr-FR" sz="3600" dirty="0" err="1"/>
              <a:t>lza</a:t>
            </a:r>
            <a:r>
              <a:rPr lang="fr-FR" sz="3600" dirty="0"/>
              <a:t> no </a:t>
            </a:r>
            <a:r>
              <a:rPr lang="fr-FR" sz="3600" dirty="0" err="1"/>
              <a:t>hanompo</a:t>
            </a:r>
            <a:r>
              <a:rPr lang="fr-FR" sz="3600" dirty="0"/>
              <a:t> </a:t>
            </a:r>
            <a:r>
              <a:rPr lang="fr-FR" sz="3600" dirty="0" err="1"/>
              <a:t>an'i</a:t>
            </a:r>
            <a:r>
              <a:rPr lang="fr-FR" sz="3600" dirty="0"/>
              <a:t> </a:t>
            </a:r>
            <a:r>
              <a:rPr lang="fr-FR" sz="3600" dirty="0" err="1"/>
              <a:t>Jeso</a:t>
            </a:r>
            <a:r>
              <a:rPr lang="fr-FR" sz="3600" dirty="0"/>
              <a:t> </a:t>
            </a:r>
            <a:r>
              <a:rPr lang="fr-FR" sz="3600" dirty="0" err="1"/>
              <a:t>soa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lza</a:t>
            </a:r>
            <a:r>
              <a:rPr lang="fr-FR" sz="3600" dirty="0"/>
              <a:t> no </a:t>
            </a:r>
            <a:r>
              <a:rPr lang="fr-FR" sz="3600" dirty="0" err="1"/>
              <a:t>hanaiky</a:t>
            </a:r>
            <a:r>
              <a:rPr lang="fr-FR" sz="3600" dirty="0"/>
              <a:t>, </a:t>
            </a:r>
            <a:r>
              <a:rPr lang="fr-FR" sz="3600" dirty="0" err="1"/>
              <a:t>mba</a:t>
            </a:r>
            <a:r>
              <a:rPr lang="fr-FR" sz="3600" dirty="0"/>
              <a:t> ho </a:t>
            </a:r>
            <a:r>
              <a:rPr lang="fr-FR" sz="3600" dirty="0" err="1"/>
              <a:t>Azy</a:t>
            </a:r>
            <a:r>
              <a:rPr lang="fr-FR" sz="3600" dirty="0"/>
              <a:t> </a:t>
            </a:r>
            <a:r>
              <a:rPr lang="fr-FR" sz="3600" dirty="0" err="1"/>
              <a:t>moa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He </a:t>
            </a:r>
            <a:r>
              <a:rPr lang="en-US" sz="3600" dirty="0" err="1"/>
              <a:t>ny</a:t>
            </a:r>
            <a:r>
              <a:rPr lang="en-US" sz="3600" dirty="0"/>
              <a:t> </a:t>
            </a:r>
            <a:r>
              <a:rPr lang="en-US" sz="3600" dirty="0" err="1"/>
              <a:t>hatsarany</a:t>
            </a:r>
            <a:r>
              <a:rPr lang="en-US" sz="3600" dirty="0"/>
              <a:t>! He </a:t>
            </a:r>
            <a:r>
              <a:rPr lang="en-US" sz="3600" dirty="0" err="1"/>
              <a:t>ny</a:t>
            </a:r>
            <a:r>
              <a:rPr lang="en-US" sz="3600" dirty="0"/>
              <a:t> </a:t>
            </a:r>
            <a:r>
              <a:rPr lang="en-US" sz="3600" dirty="0" err="1"/>
              <a:t>antra</a:t>
            </a:r>
            <a:r>
              <a:rPr lang="en-US" sz="3600" dirty="0"/>
              <a:t> be!</a:t>
            </a:r>
          </a:p>
          <a:p>
            <a:pPr algn="ctr">
              <a:lnSpc>
                <a:spcPct val="150000"/>
              </a:lnSpc>
            </a:pPr>
            <a:r>
              <a:rPr lang="pl-PL" sz="3600" dirty="0"/>
              <a:t>Izy ta hamonjy ka meteza re</a:t>
            </a:r>
            <a:r>
              <a:rPr lang="pl-PL" sz="3600" dirty="0" smtClean="0"/>
              <a:t>.</a:t>
            </a:r>
            <a:endParaRPr lang="fr-FR" sz="3600" dirty="0" smtClean="0"/>
          </a:p>
          <a:p>
            <a:pPr algn="ctr">
              <a:lnSpc>
                <a:spcPct val="150000"/>
              </a:lnSpc>
            </a:pPr>
            <a:r>
              <a:rPr lang="fr-FR" sz="3600" dirty="0" smtClean="0"/>
              <a:t>Réf:</a:t>
            </a:r>
            <a:endParaRPr lang="pl-PL" sz="3600" dirty="0"/>
          </a:p>
          <a:p>
            <a:pPr algn="ctr">
              <a:lnSpc>
                <a:spcPct val="150000"/>
              </a:lnSpc>
            </a:pPr>
            <a:r>
              <a:rPr lang="fr-FR" sz="3600" dirty="0" err="1" smtClean="0"/>
              <a:t>Jeso</a:t>
            </a:r>
            <a:r>
              <a:rPr lang="fr-FR" sz="3600" dirty="0" smtClean="0"/>
              <a:t> </a:t>
            </a:r>
            <a:r>
              <a:rPr lang="fr-FR" sz="3600" dirty="0" err="1"/>
              <a:t>Tomponay</a:t>
            </a:r>
            <a:r>
              <a:rPr lang="fr-FR" sz="3600" dirty="0"/>
              <a:t> ô! </a:t>
            </a:r>
            <a:r>
              <a:rPr lang="fr-FR" sz="3600" dirty="0" err="1"/>
              <a:t>Indreto</a:t>
            </a:r>
            <a:r>
              <a:rPr lang="fr-FR" sz="3600" dirty="0"/>
              <a:t> </a:t>
            </a:r>
            <a:r>
              <a:rPr lang="fr-FR" sz="3600" dirty="0" err="1"/>
              <a:t>izahay</a:t>
            </a:r>
            <a:r>
              <a:rPr lang="fr-FR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Avy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hanaiky</a:t>
            </a:r>
            <a:r>
              <a:rPr lang="fr-FR" sz="3600" dirty="0"/>
              <a:t>, ka </a:t>
            </a:r>
            <a:r>
              <a:rPr lang="fr-FR" sz="3600" dirty="0" err="1"/>
              <a:t>mandraisa</a:t>
            </a:r>
            <a:r>
              <a:rPr lang="fr-FR" sz="3600" dirty="0"/>
              <a:t> </a:t>
            </a:r>
            <a:r>
              <a:rPr lang="fr-FR" sz="3600" dirty="0" err="1"/>
              <a:t>anay</a:t>
            </a:r>
            <a:r>
              <a:rPr lang="fr-FR" sz="3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285728"/>
            <a:ext cx="7715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/>
              <a:t>2. Iza re no </a:t>
            </a:r>
            <a:r>
              <a:rPr lang="es-ES" sz="3600" dirty="0" err="1"/>
              <a:t>mety</a:t>
            </a:r>
            <a:r>
              <a:rPr lang="es-ES" sz="3600" dirty="0"/>
              <a:t>, iza re </a:t>
            </a:r>
            <a:r>
              <a:rPr lang="es-ES" sz="3600" dirty="0" err="1"/>
              <a:t>lazao</a:t>
            </a:r>
            <a:r>
              <a:rPr lang="es-ES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Hanome</a:t>
            </a:r>
            <a:r>
              <a:rPr lang="fr-FR" sz="3600" dirty="0"/>
              <a:t> </a:t>
            </a:r>
            <a:r>
              <a:rPr lang="fr-FR" sz="3600" dirty="0" err="1"/>
              <a:t>ny</a:t>
            </a:r>
            <a:r>
              <a:rPr lang="fr-FR" sz="3600" dirty="0"/>
              <a:t> </a:t>
            </a:r>
            <a:r>
              <a:rPr lang="fr-FR" sz="3600" dirty="0" err="1"/>
              <a:t>fony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ho </a:t>
            </a:r>
            <a:r>
              <a:rPr lang="fr-FR" sz="3600" dirty="0" err="1"/>
              <a:t>Azy</a:t>
            </a:r>
            <a:r>
              <a:rPr lang="fr-FR" sz="3600" dirty="0"/>
              <a:t> </a:t>
            </a:r>
            <a:r>
              <a:rPr lang="fr-FR" sz="3600" dirty="0" err="1"/>
              <a:t>izao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fr-FR" sz="3600" dirty="0"/>
              <a:t>He, </a:t>
            </a:r>
            <a:r>
              <a:rPr lang="fr-FR" sz="3600" dirty="0" err="1"/>
              <a:t>miantso</a:t>
            </a:r>
            <a:r>
              <a:rPr lang="fr-FR" sz="3600" dirty="0"/>
              <a:t> </a:t>
            </a:r>
            <a:r>
              <a:rPr lang="fr-FR" sz="3600" dirty="0" err="1"/>
              <a:t>mafy</a:t>
            </a:r>
            <a:r>
              <a:rPr lang="fr-FR" sz="3600" dirty="0"/>
              <a:t> </a:t>
            </a:r>
            <a:r>
              <a:rPr lang="fr-FR" sz="3600" dirty="0" err="1"/>
              <a:t>Jeso</a:t>
            </a:r>
            <a:r>
              <a:rPr lang="fr-FR" sz="3600" dirty="0"/>
              <a:t> </a:t>
            </a:r>
            <a:r>
              <a:rPr lang="fr-FR" sz="3600" dirty="0" err="1"/>
              <a:t>Tompo</a:t>
            </a:r>
            <a:r>
              <a:rPr lang="fr-FR" sz="3600" dirty="0"/>
              <a:t> </a:t>
            </a:r>
            <a:r>
              <a:rPr lang="fr-FR" sz="3600" dirty="0" err="1"/>
              <a:t>tia</a:t>
            </a:r>
            <a:r>
              <a:rPr lang="fr-FR" sz="3600" dirty="0"/>
              <a:t>:</a:t>
            </a:r>
          </a:p>
          <a:p>
            <a:pPr algn="ctr">
              <a:lnSpc>
                <a:spcPct val="150000"/>
              </a:lnSpc>
            </a:pPr>
            <a:r>
              <a:rPr lang="fi-FI" sz="3600" dirty="0"/>
              <a:t>"Zay rehetra mety, ô! avia, avia!" </a:t>
            </a:r>
            <a:endParaRPr lang="fi-FI" sz="3600" dirty="0" smtClean="0"/>
          </a:p>
          <a:p>
            <a:pPr algn="ctr"/>
            <a:endParaRPr lang="fi-FI" sz="3600" dirty="0"/>
          </a:p>
          <a:p>
            <a:pPr algn="ctr"/>
            <a:r>
              <a:rPr lang="fr-FR" sz="3600" dirty="0" smtClean="0"/>
              <a:t>Réf:</a:t>
            </a:r>
            <a:endParaRPr lang="pl-PL" sz="3600" dirty="0"/>
          </a:p>
          <a:p>
            <a:pPr algn="ctr">
              <a:lnSpc>
                <a:spcPct val="150000"/>
              </a:lnSpc>
            </a:pPr>
            <a:r>
              <a:rPr lang="fr-FR" sz="3600" dirty="0" err="1" smtClean="0"/>
              <a:t>Jeso</a:t>
            </a:r>
            <a:r>
              <a:rPr lang="fr-FR" sz="3600" dirty="0" smtClean="0"/>
              <a:t> </a:t>
            </a:r>
            <a:r>
              <a:rPr lang="fr-FR" sz="3600" dirty="0" err="1"/>
              <a:t>Tomponay</a:t>
            </a:r>
            <a:r>
              <a:rPr lang="fr-FR" sz="3600" dirty="0"/>
              <a:t> ô! </a:t>
            </a:r>
            <a:r>
              <a:rPr lang="fr-FR" sz="3600" dirty="0" err="1"/>
              <a:t>Indreto</a:t>
            </a:r>
            <a:r>
              <a:rPr lang="fr-FR" sz="3600" dirty="0"/>
              <a:t> </a:t>
            </a:r>
            <a:r>
              <a:rPr lang="fr-FR" sz="3600" dirty="0" err="1"/>
              <a:t>izahay</a:t>
            </a:r>
            <a:r>
              <a:rPr lang="fr-FR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Avy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hanaiky</a:t>
            </a:r>
            <a:r>
              <a:rPr lang="fr-FR" sz="3600" dirty="0"/>
              <a:t>, ka </a:t>
            </a:r>
            <a:r>
              <a:rPr lang="fr-FR" sz="3600" dirty="0" err="1"/>
              <a:t>mandraisa</a:t>
            </a:r>
            <a:r>
              <a:rPr lang="fr-FR" sz="3600" dirty="0"/>
              <a:t> </a:t>
            </a:r>
            <a:r>
              <a:rPr lang="fr-FR" sz="3600" dirty="0" err="1"/>
              <a:t>anay</a:t>
            </a:r>
            <a:r>
              <a:rPr lang="fr-FR" sz="3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285728"/>
            <a:ext cx="7715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dirty="0"/>
              <a:t>3. </a:t>
            </a:r>
            <a:r>
              <a:rPr lang="fr-FR" sz="3600" dirty="0" err="1"/>
              <a:t>lza</a:t>
            </a:r>
            <a:r>
              <a:rPr lang="fr-FR" sz="3600" dirty="0"/>
              <a:t> no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sahy</a:t>
            </a:r>
            <a:r>
              <a:rPr lang="fr-FR" sz="3600" dirty="0"/>
              <a:t>, </a:t>
            </a:r>
            <a:r>
              <a:rPr lang="fr-FR" sz="3600" dirty="0" err="1"/>
              <a:t>sahy</a:t>
            </a:r>
            <a:r>
              <a:rPr lang="fr-FR" sz="3600" dirty="0"/>
              <a:t> </a:t>
            </a:r>
            <a:r>
              <a:rPr lang="fr-FR" sz="3600" dirty="0" err="1"/>
              <a:t>ao</a:t>
            </a:r>
            <a:r>
              <a:rPr lang="fr-FR" sz="3600" dirty="0"/>
              <a:t> </a:t>
            </a:r>
            <a:r>
              <a:rPr lang="fr-FR" sz="3600" dirty="0" err="1"/>
              <a:t>am</a:t>
            </a:r>
            <a:r>
              <a:rPr lang="fr-FR" sz="3600" dirty="0"/>
              <a:t>-po</a:t>
            </a:r>
          </a:p>
          <a:p>
            <a:pPr algn="ctr">
              <a:lnSpc>
                <a:spcPct val="150000"/>
              </a:lnSpc>
            </a:pPr>
            <a:r>
              <a:rPr lang="fr-FR" sz="3600" dirty="0"/>
              <a:t>Ho </a:t>
            </a:r>
            <a:r>
              <a:rPr lang="fr-FR" sz="3600" dirty="0" err="1"/>
              <a:t>miaramila</a:t>
            </a:r>
            <a:r>
              <a:rPr lang="fr-FR" sz="3600" dirty="0"/>
              <a:t> </a:t>
            </a:r>
            <a:r>
              <a:rPr lang="fr-FR" sz="3600" dirty="0" err="1"/>
              <a:t>fehin'i</a:t>
            </a:r>
            <a:r>
              <a:rPr lang="fr-FR" sz="3600" dirty="0"/>
              <a:t> </a:t>
            </a:r>
            <a:r>
              <a:rPr lang="fr-FR" sz="3600" dirty="0" err="1"/>
              <a:t>Jeso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lza</a:t>
            </a:r>
            <a:r>
              <a:rPr lang="fr-FR" sz="3600" dirty="0"/>
              <a:t> no </a:t>
            </a:r>
            <a:r>
              <a:rPr lang="fr-FR" sz="3600" dirty="0" err="1"/>
              <a:t>hiady</a:t>
            </a:r>
            <a:r>
              <a:rPr lang="fr-FR" sz="3600" dirty="0"/>
              <a:t> </a:t>
            </a:r>
            <a:r>
              <a:rPr lang="fr-FR" sz="3600" dirty="0" err="1"/>
              <a:t>ady</a:t>
            </a:r>
            <a:r>
              <a:rPr lang="fr-FR" sz="3600" dirty="0"/>
              <a:t> </a:t>
            </a:r>
            <a:r>
              <a:rPr lang="fr-FR" sz="3600" dirty="0" err="1"/>
              <a:t>tsara</a:t>
            </a:r>
            <a:r>
              <a:rPr lang="fr-FR" sz="3600" dirty="0"/>
              <a:t> </a:t>
            </a:r>
            <a:r>
              <a:rPr lang="fr-FR" sz="3600" dirty="0" err="1"/>
              <a:t>re</a:t>
            </a:r>
            <a:r>
              <a:rPr lang="fr-FR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/>
              <a:t>Fa </a:t>
            </a:r>
            <a:r>
              <a:rPr lang="fr-FR" sz="3600" dirty="0" err="1"/>
              <a:t>ny</a:t>
            </a:r>
            <a:r>
              <a:rPr lang="fr-FR" sz="3600" dirty="0"/>
              <a:t> </a:t>
            </a:r>
            <a:r>
              <a:rPr lang="fr-FR" sz="3600" dirty="0" err="1"/>
              <a:t>fahavalo</a:t>
            </a:r>
            <a:r>
              <a:rPr lang="fr-FR" sz="3600" dirty="0"/>
              <a:t> dia </a:t>
            </a:r>
            <a:r>
              <a:rPr lang="fr-FR" sz="3600" dirty="0" err="1"/>
              <a:t>marobe</a:t>
            </a:r>
            <a:r>
              <a:rPr lang="fr-FR" sz="3600" dirty="0"/>
              <a:t>?</a:t>
            </a:r>
            <a:endParaRPr lang="fi-FI" sz="3600" dirty="0"/>
          </a:p>
          <a:p>
            <a:pPr algn="ctr"/>
            <a:endParaRPr lang="fr-FR" sz="3600" dirty="0" smtClean="0"/>
          </a:p>
          <a:p>
            <a:pPr algn="ctr"/>
            <a:r>
              <a:rPr lang="fr-FR" sz="3600" dirty="0" smtClean="0"/>
              <a:t>Réf:</a:t>
            </a:r>
            <a:endParaRPr lang="pl-PL" sz="3600" dirty="0"/>
          </a:p>
          <a:p>
            <a:pPr algn="ctr">
              <a:lnSpc>
                <a:spcPct val="150000"/>
              </a:lnSpc>
            </a:pPr>
            <a:r>
              <a:rPr lang="fr-FR" sz="3600" dirty="0" err="1" smtClean="0"/>
              <a:t>Jeso</a:t>
            </a:r>
            <a:r>
              <a:rPr lang="fr-FR" sz="3600" dirty="0" smtClean="0"/>
              <a:t> </a:t>
            </a:r>
            <a:r>
              <a:rPr lang="fr-FR" sz="3600" dirty="0" err="1"/>
              <a:t>Tomponay</a:t>
            </a:r>
            <a:r>
              <a:rPr lang="fr-FR" sz="3600" dirty="0"/>
              <a:t> ô! </a:t>
            </a:r>
            <a:r>
              <a:rPr lang="fr-FR" sz="3600" dirty="0" err="1"/>
              <a:t>Indreto</a:t>
            </a:r>
            <a:r>
              <a:rPr lang="fr-FR" sz="3600" dirty="0"/>
              <a:t> </a:t>
            </a:r>
            <a:r>
              <a:rPr lang="fr-FR" sz="3600" dirty="0" err="1"/>
              <a:t>izahay</a:t>
            </a:r>
            <a:r>
              <a:rPr lang="fr-FR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Avy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hanaiky</a:t>
            </a:r>
            <a:r>
              <a:rPr lang="fr-FR" sz="3600" dirty="0"/>
              <a:t>, ka </a:t>
            </a:r>
            <a:r>
              <a:rPr lang="fr-FR" sz="3600" dirty="0" err="1"/>
              <a:t>mandraisa</a:t>
            </a:r>
            <a:r>
              <a:rPr lang="fr-FR" sz="3600" dirty="0"/>
              <a:t> </a:t>
            </a:r>
            <a:r>
              <a:rPr lang="fr-FR" sz="3600" dirty="0" err="1"/>
              <a:t>anay</a:t>
            </a:r>
            <a:r>
              <a:rPr lang="fr-FR" sz="36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285728"/>
            <a:ext cx="7715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/>
              <a:t>4. </a:t>
            </a:r>
            <a:r>
              <a:rPr lang="es-ES" sz="3600" dirty="0" err="1"/>
              <a:t>lza</a:t>
            </a:r>
            <a:r>
              <a:rPr lang="es-ES" sz="3600" dirty="0"/>
              <a:t> re no </a:t>
            </a:r>
            <a:r>
              <a:rPr lang="es-ES" sz="3600" dirty="0" err="1"/>
              <a:t>homba</a:t>
            </a:r>
            <a:r>
              <a:rPr lang="es-ES" sz="3600" dirty="0"/>
              <a:t> </a:t>
            </a:r>
            <a:r>
              <a:rPr lang="es-ES" sz="3600" dirty="0" err="1"/>
              <a:t>Azy</a:t>
            </a:r>
            <a:r>
              <a:rPr lang="es-ES" sz="3600" dirty="0"/>
              <a:t> </a:t>
            </a:r>
            <a:r>
              <a:rPr lang="es-ES" sz="3600" dirty="0" err="1"/>
              <a:t>ankehitrio</a:t>
            </a:r>
            <a:endParaRPr lang="es-ES" sz="3600" dirty="0"/>
          </a:p>
          <a:p>
            <a:pPr algn="ctr">
              <a:lnSpc>
                <a:spcPct val="150000"/>
              </a:lnSpc>
            </a:pP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hamonjy</a:t>
            </a:r>
            <a:r>
              <a:rPr lang="fr-FR" sz="3600" dirty="0"/>
              <a:t> </a:t>
            </a:r>
            <a:r>
              <a:rPr lang="fr-FR" sz="3600" dirty="0" err="1"/>
              <a:t>ireny</a:t>
            </a:r>
            <a:r>
              <a:rPr lang="fr-FR" sz="3600" dirty="0"/>
              <a:t> </a:t>
            </a:r>
            <a:r>
              <a:rPr lang="fr-FR" sz="3600" dirty="0" err="1"/>
              <a:t>azon'ny</a:t>
            </a:r>
            <a:r>
              <a:rPr lang="fr-FR" sz="3600" dirty="0"/>
              <a:t> </a:t>
            </a:r>
            <a:r>
              <a:rPr lang="fr-FR" sz="3600" dirty="0" err="1"/>
              <a:t>manjo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es-ES" sz="3600" dirty="0" err="1"/>
              <a:t>lza</a:t>
            </a:r>
            <a:r>
              <a:rPr lang="es-ES" sz="3600" dirty="0"/>
              <a:t> no </a:t>
            </a:r>
            <a:r>
              <a:rPr lang="es-ES" sz="3600" dirty="0" err="1"/>
              <a:t>hihafy</a:t>
            </a:r>
            <a:r>
              <a:rPr lang="es-ES" sz="3600" dirty="0"/>
              <a:t> </a:t>
            </a:r>
            <a:r>
              <a:rPr lang="es-ES" sz="3600" dirty="0" err="1"/>
              <a:t>sady</a:t>
            </a:r>
            <a:r>
              <a:rPr lang="es-ES" sz="3600" dirty="0"/>
              <a:t> </a:t>
            </a:r>
            <a:r>
              <a:rPr lang="es-ES" sz="3600" dirty="0" err="1"/>
              <a:t>hanome</a:t>
            </a:r>
            <a:endParaRPr lang="es-ES" sz="3600" dirty="0"/>
          </a:p>
          <a:p>
            <a:pPr algn="ctr">
              <a:lnSpc>
                <a:spcPct val="150000"/>
              </a:lnSpc>
            </a:pPr>
            <a:r>
              <a:rPr lang="fr-FR" sz="3600" dirty="0" err="1"/>
              <a:t>Andro</a:t>
            </a:r>
            <a:r>
              <a:rPr lang="fr-FR" sz="3600" dirty="0"/>
              <a:t>, </a:t>
            </a:r>
            <a:r>
              <a:rPr lang="fr-FR" sz="3600" dirty="0" err="1"/>
              <a:t>hery</a:t>
            </a:r>
            <a:r>
              <a:rPr lang="fr-FR" sz="3600" dirty="0"/>
              <a:t>, </a:t>
            </a:r>
            <a:r>
              <a:rPr lang="fr-FR" sz="3600" dirty="0" err="1"/>
              <a:t>saina</a:t>
            </a:r>
            <a:r>
              <a:rPr lang="fr-FR" sz="3600" dirty="0"/>
              <a:t>? </a:t>
            </a:r>
            <a:r>
              <a:rPr lang="fr-FR" sz="3600" dirty="0" err="1"/>
              <a:t>Mamalia</a:t>
            </a:r>
            <a:r>
              <a:rPr lang="fr-FR" sz="3600" dirty="0"/>
              <a:t> e</a:t>
            </a:r>
            <a:r>
              <a:rPr lang="fr-FR" sz="3600" dirty="0" smtClean="0"/>
              <a:t>!</a:t>
            </a:r>
          </a:p>
          <a:p>
            <a:endParaRPr lang="fr-FR" sz="3600" dirty="0" smtClean="0"/>
          </a:p>
          <a:p>
            <a:pPr algn="ctr"/>
            <a:r>
              <a:rPr lang="fr-FR" sz="3600" dirty="0" smtClean="0"/>
              <a:t>Réf:</a:t>
            </a:r>
            <a:endParaRPr lang="pl-PL" sz="3600" dirty="0"/>
          </a:p>
          <a:p>
            <a:pPr algn="ctr">
              <a:lnSpc>
                <a:spcPct val="150000"/>
              </a:lnSpc>
            </a:pPr>
            <a:r>
              <a:rPr lang="fr-FR" sz="3600" dirty="0" err="1" smtClean="0"/>
              <a:t>Jeso</a:t>
            </a:r>
            <a:r>
              <a:rPr lang="fr-FR" sz="3600" dirty="0" smtClean="0"/>
              <a:t> </a:t>
            </a:r>
            <a:r>
              <a:rPr lang="fr-FR" sz="3600" dirty="0" err="1"/>
              <a:t>Tomponay</a:t>
            </a:r>
            <a:r>
              <a:rPr lang="fr-FR" sz="3600" dirty="0"/>
              <a:t> ô! </a:t>
            </a:r>
            <a:r>
              <a:rPr lang="fr-FR" sz="3600" dirty="0" err="1"/>
              <a:t>Indreto</a:t>
            </a:r>
            <a:r>
              <a:rPr lang="fr-FR" sz="3600" dirty="0"/>
              <a:t> </a:t>
            </a:r>
            <a:r>
              <a:rPr lang="fr-FR" sz="3600" dirty="0" err="1"/>
              <a:t>izahay</a:t>
            </a:r>
            <a:r>
              <a:rPr lang="fr-FR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Avy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hanaiky</a:t>
            </a:r>
            <a:r>
              <a:rPr lang="fr-FR" sz="3600" dirty="0"/>
              <a:t>, ka </a:t>
            </a:r>
            <a:r>
              <a:rPr lang="fr-FR" sz="3600" dirty="0" err="1"/>
              <a:t>mandraisa</a:t>
            </a:r>
            <a:r>
              <a:rPr lang="fr-FR" sz="3600" dirty="0"/>
              <a:t> </a:t>
            </a:r>
            <a:r>
              <a:rPr lang="fr-FR" sz="3600" dirty="0" err="1"/>
              <a:t>anay</a:t>
            </a:r>
            <a:r>
              <a:rPr lang="fr-FR" sz="36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285728"/>
            <a:ext cx="7715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lza</a:t>
            </a:r>
            <a:r>
              <a:rPr lang="fr-FR" sz="3600" dirty="0"/>
              <a:t> no </a:t>
            </a:r>
            <a:r>
              <a:rPr lang="fr-FR" sz="3600" dirty="0" err="1"/>
              <a:t>hazoto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hiasa</a:t>
            </a:r>
            <a:r>
              <a:rPr lang="fr-FR" sz="3600" dirty="0"/>
              <a:t> </a:t>
            </a:r>
            <a:r>
              <a:rPr lang="fr-FR" sz="3600" dirty="0" err="1"/>
              <a:t>moa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nn-NO" sz="3600" dirty="0"/>
              <a:t>lza no handroso mba ho hendry koa?</a:t>
            </a:r>
          </a:p>
          <a:p>
            <a:pPr algn="ctr">
              <a:lnSpc>
                <a:spcPct val="150000"/>
              </a:lnSpc>
            </a:pPr>
            <a:r>
              <a:rPr lang="es-ES" sz="3600" dirty="0" err="1"/>
              <a:t>lza</a:t>
            </a:r>
            <a:r>
              <a:rPr lang="es-ES" sz="3600" dirty="0"/>
              <a:t> no </a:t>
            </a:r>
            <a:r>
              <a:rPr lang="es-ES" sz="3600" dirty="0" err="1"/>
              <a:t>hanaiky</a:t>
            </a:r>
            <a:r>
              <a:rPr lang="es-ES" sz="3600" dirty="0"/>
              <a:t>, iza re? </a:t>
            </a:r>
            <a:r>
              <a:rPr lang="es-ES" sz="3600" dirty="0" err="1"/>
              <a:t>lazao</a:t>
            </a:r>
            <a:r>
              <a:rPr lang="es-ES" sz="3600" dirty="0"/>
              <a:t>!</a:t>
            </a:r>
          </a:p>
          <a:p>
            <a:pPr algn="ctr">
              <a:lnSpc>
                <a:spcPct val="150000"/>
              </a:lnSpc>
            </a:pPr>
            <a:r>
              <a:rPr lang="it-IT" sz="3600" dirty="0"/>
              <a:t>Mba ho an'i Jeso izao anio izao</a:t>
            </a:r>
            <a:r>
              <a:rPr lang="it-IT" sz="3600" dirty="0" smtClean="0"/>
              <a:t>:</a:t>
            </a:r>
          </a:p>
          <a:p>
            <a:endParaRPr lang="fr-FR" sz="3600" dirty="0" smtClean="0"/>
          </a:p>
          <a:p>
            <a:pPr algn="ctr"/>
            <a:r>
              <a:rPr lang="fr-FR" sz="3600" dirty="0" smtClean="0"/>
              <a:t>Réf:</a:t>
            </a:r>
            <a:endParaRPr lang="pl-PL" sz="3600" dirty="0"/>
          </a:p>
          <a:p>
            <a:pPr algn="ctr">
              <a:lnSpc>
                <a:spcPct val="150000"/>
              </a:lnSpc>
            </a:pPr>
            <a:r>
              <a:rPr lang="fr-FR" sz="3600" dirty="0" err="1" smtClean="0"/>
              <a:t>Jeso</a:t>
            </a:r>
            <a:r>
              <a:rPr lang="fr-FR" sz="3600" dirty="0" smtClean="0"/>
              <a:t> </a:t>
            </a:r>
            <a:r>
              <a:rPr lang="fr-FR" sz="3600" dirty="0" err="1"/>
              <a:t>Tomponay</a:t>
            </a:r>
            <a:r>
              <a:rPr lang="fr-FR" sz="3600" dirty="0"/>
              <a:t> ô! </a:t>
            </a:r>
            <a:r>
              <a:rPr lang="fr-FR" sz="3600" dirty="0" err="1"/>
              <a:t>Indreto</a:t>
            </a:r>
            <a:r>
              <a:rPr lang="fr-FR" sz="3600" dirty="0"/>
              <a:t> </a:t>
            </a:r>
            <a:r>
              <a:rPr lang="fr-FR" sz="3600" dirty="0" err="1"/>
              <a:t>izahay</a:t>
            </a:r>
            <a:r>
              <a:rPr lang="fr-FR" sz="36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Avy</a:t>
            </a:r>
            <a:r>
              <a:rPr lang="fr-FR" sz="3600" dirty="0"/>
              <a:t> </a:t>
            </a:r>
            <a:r>
              <a:rPr lang="fr-FR" sz="3600" dirty="0" err="1"/>
              <a:t>mba</a:t>
            </a:r>
            <a:r>
              <a:rPr lang="fr-FR" sz="3600" dirty="0"/>
              <a:t> </a:t>
            </a:r>
            <a:r>
              <a:rPr lang="fr-FR" sz="3600" dirty="0" err="1"/>
              <a:t>hanaiky</a:t>
            </a:r>
            <a:r>
              <a:rPr lang="fr-FR" sz="3600" dirty="0"/>
              <a:t>, ka </a:t>
            </a:r>
            <a:r>
              <a:rPr lang="fr-FR" sz="3600" dirty="0" err="1"/>
              <a:t>mandraisa</a:t>
            </a:r>
            <a:r>
              <a:rPr lang="fr-FR" sz="3600" dirty="0"/>
              <a:t> </a:t>
            </a:r>
            <a:r>
              <a:rPr lang="fr-FR" sz="3600" dirty="0" err="1"/>
              <a:t>anay</a:t>
            </a:r>
            <a:r>
              <a:rPr lang="fr-FR" sz="3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256</Words>
  <Application>Microsoft Office PowerPoint</Application>
  <PresentationFormat>Affichage à l'écran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SWEET</cp:lastModifiedBy>
  <cp:revision>6</cp:revision>
  <dcterms:created xsi:type="dcterms:W3CDTF">2012-12-15T15:29:56Z</dcterms:created>
  <dcterms:modified xsi:type="dcterms:W3CDTF">2012-12-17T11:09:06Z</dcterms:modified>
</cp:coreProperties>
</file>