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1C4F-A3BF-4C8E-8D53-AB1DE3AC282E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C4F-B7E2-4D62-A15E-5F6824D6F6D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 smtClean="0"/>
              <a:t>309</a:t>
            </a:r>
            <a:br>
              <a:rPr lang="fr-FR" sz="7200" b="1" dirty="0" smtClean="0"/>
            </a:br>
            <a:r>
              <a:rPr lang="fr-FR" sz="7200" b="1" dirty="0" err="1" smtClean="0"/>
              <a:t>Iza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hitantara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 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/>
              <a:t> </a:t>
            </a:r>
            <a:r>
              <a:rPr lang="fr-FR" sz="7200" b="1" dirty="0" err="1" smtClean="0"/>
              <a:t>Jesosy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fr-FR" sz="7300" b="1" dirty="0" smtClean="0"/>
              <a:t>1. </a:t>
            </a:r>
            <a:r>
              <a:rPr lang="fr-FR" sz="7300" b="1" dirty="0" err="1" smtClean="0"/>
              <a:t>Iza</a:t>
            </a:r>
            <a:r>
              <a:rPr lang="fr-FR" sz="7300" b="1" dirty="0" smtClean="0"/>
              <a:t> no </a:t>
            </a:r>
            <a:r>
              <a:rPr lang="fr-FR" sz="7300" b="1" dirty="0" err="1" smtClean="0"/>
              <a:t>hitantara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   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Tompo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Jesosy</a:t>
            </a:r>
            <a:r>
              <a:rPr lang="fr-FR" sz="7300" b="1" dirty="0" smtClean="0"/>
              <a:t>,</a:t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Ilay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nandao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lapa</a:t>
            </a:r>
            <a:br>
              <a:rPr lang="fr-FR" sz="7300" b="1" dirty="0" smtClean="0"/>
            </a:br>
            <a:r>
              <a:rPr lang="fr-FR" sz="7300" b="1" dirty="0" smtClean="0"/>
              <a:t>       Ka </a:t>
            </a:r>
            <a:r>
              <a:rPr lang="fr-FR" sz="7300" b="1" dirty="0" err="1" smtClean="0"/>
              <a:t>nidina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tatý</a:t>
            </a:r>
            <a:r>
              <a:rPr lang="fr-FR" sz="7300" b="1" dirty="0" smtClean="0"/>
              <a:t> ?</a:t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Nitafy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nofo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Izy</a:t>
            </a:r>
            <a:r>
              <a:rPr lang="fr-FR" sz="7300" b="1" dirty="0" smtClean="0"/>
              <a:t>,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fr-FR" sz="7300" b="1" dirty="0" smtClean="0"/>
              <a:t>  </a:t>
            </a:r>
            <a:r>
              <a:rPr lang="fr-FR" sz="7300" b="1" dirty="0" err="1" smtClean="0"/>
              <a:t>Nanetry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tena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koa</a:t>
            </a:r>
            <a:r>
              <a:rPr lang="fr-FR" sz="7300" b="1" dirty="0" smtClean="0"/>
              <a:t> ;</a:t>
            </a:r>
            <a:br>
              <a:rPr lang="fr-FR" sz="7300" b="1" dirty="0" smtClean="0"/>
            </a:br>
            <a:r>
              <a:rPr lang="fr-FR" sz="7300" b="1" dirty="0" smtClean="0"/>
              <a:t>Ka </a:t>
            </a:r>
            <a:r>
              <a:rPr lang="fr-FR" sz="7300" b="1" dirty="0" err="1" smtClean="0"/>
              <a:t>maty</a:t>
            </a:r>
            <a:r>
              <a:rPr lang="fr-FR" sz="7300" b="1" dirty="0" smtClean="0"/>
              <a:t> ho </a:t>
            </a:r>
            <a:r>
              <a:rPr lang="fr-FR" sz="7300" b="1" dirty="0" err="1" smtClean="0"/>
              <a:t>Mpisolo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Izao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rehetra</a:t>
            </a:r>
            <a:r>
              <a:rPr lang="fr-FR" sz="7300" b="1" dirty="0" smtClean="0"/>
              <a:t>  </a:t>
            </a:r>
            <a:r>
              <a:rPr lang="fr-FR" sz="7300" b="1" dirty="0" err="1" smtClean="0"/>
              <a:t>izao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Iza</a:t>
            </a:r>
            <a:r>
              <a:rPr lang="fr-FR" sz="7300" b="1" dirty="0" smtClean="0"/>
              <a:t> no </a:t>
            </a:r>
            <a:r>
              <a:rPr lang="fr-FR" sz="7300" b="1" dirty="0" err="1" smtClean="0"/>
              <a:t>hitantara</a:t>
            </a:r>
            <a:r>
              <a:rPr lang="fr-FR" sz="7300" b="1" dirty="0" smtClean="0"/>
              <a:t> (in-3)</a:t>
            </a:r>
            <a:br>
              <a:rPr lang="fr-FR" sz="7300" b="1" dirty="0" smtClean="0"/>
            </a:br>
            <a:r>
              <a:rPr lang="fr-FR" sz="7300" b="1" dirty="0" smtClean="0"/>
              <a:t>     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Tompo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Jesosy</a:t>
            </a:r>
            <a:r>
              <a:rPr lang="fr-FR" sz="7300" b="1" dirty="0" smtClean="0"/>
              <a:t> ?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Iza</a:t>
            </a:r>
            <a:r>
              <a:rPr lang="fr-FR" sz="6600" b="1" dirty="0" smtClean="0"/>
              <a:t> no </a:t>
            </a:r>
            <a:r>
              <a:rPr lang="fr-FR" sz="6600" b="1" dirty="0" err="1" smtClean="0"/>
              <a:t>hitantara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fitiavany</a:t>
            </a:r>
            <a:r>
              <a:rPr lang="fr-FR" sz="6600" b="1" dirty="0" smtClean="0"/>
              <a:t> ?</a:t>
            </a:r>
            <a:br>
              <a:rPr lang="fr-FR" sz="6600" b="1" dirty="0" smtClean="0"/>
            </a:br>
            <a:r>
              <a:rPr lang="fr-FR" sz="6600" b="1" dirty="0" smtClean="0"/>
              <a:t>   Fa </a:t>
            </a:r>
            <a:r>
              <a:rPr lang="fr-FR" sz="6600" b="1" dirty="0" err="1" smtClean="0"/>
              <a:t>tia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mpanota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  </a:t>
            </a:r>
            <a:r>
              <a:rPr lang="fr-FR" sz="6600" b="1" dirty="0" err="1" smtClean="0"/>
              <a:t>Mahantra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very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Ka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manatona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Azy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Dia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hariany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Fa </a:t>
            </a:r>
            <a:r>
              <a:rPr lang="fr-FR" sz="6600" b="1" dirty="0" err="1" smtClean="0"/>
              <a:t>raisiny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sakaizany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  </a:t>
            </a:r>
            <a:r>
              <a:rPr lang="fr-FR" sz="6600" b="1" dirty="0" err="1" smtClean="0"/>
              <a:t>Iza</a:t>
            </a:r>
            <a:r>
              <a:rPr lang="fr-FR" sz="6600" b="1" dirty="0" smtClean="0"/>
              <a:t> no </a:t>
            </a:r>
            <a:r>
              <a:rPr lang="fr-FR" sz="6600" b="1" dirty="0" err="1" smtClean="0"/>
              <a:t>hitantara</a:t>
            </a:r>
            <a:r>
              <a:rPr lang="fr-FR" sz="6600" b="1" dirty="0" smtClean="0"/>
              <a:t> (in-3)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fitiavany</a:t>
            </a:r>
            <a:r>
              <a:rPr lang="fr-FR" sz="6600" b="1" dirty="0" smtClean="0"/>
              <a:t> ?</a:t>
            </a:r>
            <a:endParaRPr lang="fr-F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fr-FR" sz="7300" b="1" dirty="0" smtClean="0"/>
              <a:t>3. </a:t>
            </a:r>
            <a:r>
              <a:rPr lang="fr-FR" sz="7300" b="1" dirty="0" err="1" smtClean="0"/>
              <a:t>Iza</a:t>
            </a:r>
            <a:r>
              <a:rPr lang="fr-FR" sz="7300" b="1" dirty="0" smtClean="0"/>
              <a:t> no </a:t>
            </a:r>
            <a:r>
              <a:rPr lang="fr-FR" sz="7300" b="1" dirty="0" err="1" smtClean="0"/>
              <a:t>hitantara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   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zava</a:t>
            </a:r>
            <a:r>
              <a:rPr lang="fr-FR" sz="7300" b="1" dirty="0" smtClean="0"/>
              <a:t>-</a:t>
            </a:r>
            <a:r>
              <a:rPr lang="fr-FR" sz="7300" b="1" dirty="0" err="1" smtClean="0"/>
              <a:t>marobe</a:t>
            </a:r>
            <a:r>
              <a:rPr lang="fr-FR" sz="7300" b="1" dirty="0" smtClean="0"/>
              <a:t> ?</a:t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Izay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raisin’ny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voavonjy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    </a:t>
            </a:r>
            <a:r>
              <a:rPr lang="fr-FR" sz="7300" b="1" dirty="0" err="1" smtClean="0"/>
              <a:t>Amin’ny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alalany</a:t>
            </a:r>
            <a:r>
              <a:rPr lang="fr-FR" sz="7300" b="1" dirty="0" smtClean="0"/>
              <a:t> ?</a:t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Tsy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mbola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hita</a:t>
            </a:r>
            <a:r>
              <a:rPr lang="fr-FR" sz="7300" b="1" dirty="0" smtClean="0"/>
              <a:t> maso,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Na </a:t>
            </a:r>
            <a:r>
              <a:rPr lang="fr-FR" sz="6600" b="1" dirty="0" err="1" smtClean="0"/>
              <a:t>ren’ny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sofina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Na </a:t>
            </a:r>
            <a:r>
              <a:rPr lang="fr-FR" sz="6600" b="1" dirty="0" err="1" smtClean="0"/>
              <a:t>takatry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saina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hasoavany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Iza</a:t>
            </a:r>
            <a:r>
              <a:rPr lang="fr-FR" sz="6600" b="1" dirty="0" smtClean="0"/>
              <a:t> no </a:t>
            </a:r>
            <a:r>
              <a:rPr lang="fr-FR" sz="6600" b="1" dirty="0" err="1" smtClean="0"/>
              <a:t>hitantara</a:t>
            </a:r>
            <a:r>
              <a:rPr lang="fr-FR" sz="6600" b="1" dirty="0" smtClean="0"/>
              <a:t> (in-3)</a:t>
            </a:r>
            <a:br>
              <a:rPr lang="fr-FR" sz="6600" b="1" dirty="0" smtClean="0"/>
            </a:br>
            <a:r>
              <a:rPr lang="fr-FR" sz="6600" b="1" dirty="0" smtClean="0"/>
              <a:t>    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hasoavany</a:t>
            </a:r>
            <a:r>
              <a:rPr lang="fr-FR" sz="6600" b="1" dirty="0" smtClean="0"/>
              <a:t> ?</a:t>
            </a:r>
            <a:endParaRPr lang="fr-FR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fr-FR" sz="7300" b="1" dirty="0" smtClean="0"/>
              <a:t>4. </a:t>
            </a:r>
            <a:r>
              <a:rPr lang="fr-FR" sz="7300" b="1" dirty="0" err="1" smtClean="0"/>
              <a:t>Iza</a:t>
            </a:r>
            <a:r>
              <a:rPr lang="fr-FR" sz="7300" b="1" dirty="0" smtClean="0"/>
              <a:t> no </a:t>
            </a:r>
            <a:r>
              <a:rPr lang="fr-FR" sz="7300" b="1" dirty="0" err="1" smtClean="0"/>
              <a:t>hitantara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   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soa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be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arý</a:t>
            </a:r>
            <a:r>
              <a:rPr lang="fr-FR" sz="7300" b="1" dirty="0" smtClean="0"/>
              <a:t> ?</a:t>
            </a:r>
            <a:br>
              <a:rPr lang="fr-FR" sz="7300" b="1" dirty="0" smtClean="0"/>
            </a:br>
            <a:r>
              <a:rPr lang="fr-FR" sz="7300" b="1" dirty="0" smtClean="0"/>
              <a:t>   He! lova </a:t>
            </a:r>
            <a:r>
              <a:rPr lang="fr-FR" sz="7300" b="1" dirty="0" err="1" smtClean="0"/>
              <a:t>tsara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fara</a:t>
            </a:r>
            <a:r>
              <a:rPr lang="fr-FR" sz="7300" b="1" dirty="0" smtClean="0"/>
              <a:t/>
            </a:r>
            <a:br>
              <a:rPr lang="fr-FR" sz="7300" b="1" dirty="0" smtClean="0"/>
            </a:br>
            <a:r>
              <a:rPr lang="fr-FR" sz="7300" b="1" dirty="0" smtClean="0"/>
              <a:t>       </a:t>
            </a:r>
            <a:r>
              <a:rPr lang="fr-FR" sz="7300" b="1" dirty="0" err="1" smtClean="0"/>
              <a:t>Hasolo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ny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atý</a:t>
            </a:r>
            <a:r>
              <a:rPr lang="fr-FR" sz="7300" b="1" dirty="0" smtClean="0"/>
              <a:t> ;</a:t>
            </a:r>
            <a:br>
              <a:rPr lang="fr-FR" sz="7300" b="1" dirty="0" smtClean="0"/>
            </a:br>
            <a:r>
              <a:rPr lang="fr-FR" sz="7300" b="1" dirty="0" smtClean="0"/>
              <a:t>   </a:t>
            </a:r>
            <a:r>
              <a:rPr lang="fr-FR" sz="7300" b="1" dirty="0" err="1" smtClean="0"/>
              <a:t>Any</a:t>
            </a:r>
            <a:r>
              <a:rPr lang="fr-FR" sz="7300" b="1" dirty="0" smtClean="0"/>
              <a:t> an-</a:t>
            </a:r>
            <a:r>
              <a:rPr lang="fr-FR" sz="7300" b="1" dirty="0" err="1" smtClean="0"/>
              <a:t>danitra</a:t>
            </a:r>
            <a:r>
              <a:rPr lang="fr-FR" sz="7300" b="1" dirty="0" smtClean="0"/>
              <a:t> </a:t>
            </a:r>
            <a:r>
              <a:rPr lang="fr-FR" sz="7300" b="1" dirty="0" err="1" smtClean="0"/>
              <a:t>any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 smtClean="0"/>
              <a:t>   Be </a:t>
            </a:r>
            <a:r>
              <a:rPr lang="fr-FR" sz="6600" b="1" dirty="0" err="1" smtClean="0"/>
              <a:t>haravoana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Fa </a:t>
            </a:r>
            <a:r>
              <a:rPr lang="fr-FR" sz="6600" b="1" dirty="0" err="1" smtClean="0"/>
              <a:t>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hifaliany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Iza</a:t>
            </a:r>
            <a:r>
              <a:rPr lang="fr-FR" sz="6600" b="1" dirty="0" smtClean="0"/>
              <a:t> no </a:t>
            </a:r>
            <a:r>
              <a:rPr lang="fr-FR" sz="6600" b="1" dirty="0" err="1" smtClean="0"/>
              <a:t>hitantara</a:t>
            </a:r>
            <a:r>
              <a:rPr lang="fr-FR" sz="6600" b="1" dirty="0" smtClean="0"/>
              <a:t> (in-3)</a:t>
            </a:r>
            <a:br>
              <a:rPr lang="fr-FR" sz="6600" b="1" dirty="0" smtClean="0"/>
            </a:br>
            <a:r>
              <a:rPr lang="fr-FR" sz="6600" b="1" dirty="0" smtClean="0"/>
              <a:t>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arý</a:t>
            </a:r>
            <a:r>
              <a:rPr lang="fr-FR" sz="6600" b="1" dirty="0" smtClean="0"/>
              <a:t> ?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309 Iza no hitantara    Ny Tompo Jesosy</vt:lpstr>
      <vt:lpstr>1. Iza no hitantara        Ny Tompo Jesosy,    Ilay nandao ny lapa        Ka nidina tatý ?    Nitafy nofo Izy,</vt:lpstr>
      <vt:lpstr>  Nanetry tena koa ; Ka maty ho Mpisolo    Izao rehetra  izao    Iza no hitantara (in-3)       Ny Tompo Jesosy ?</vt:lpstr>
      <vt:lpstr>2. Iza no hitantara     Ny fitiavany ?    Fa tia ny mpanota        Mahantra, very koa ;    Ka izay manatona Azy</vt:lpstr>
      <vt:lpstr>Dia tsy hariany,  Fa raisiny tokoa     Mba ho sakaizany ;      Iza no hitantara (in-3)    Ny fitiavany ?</vt:lpstr>
      <vt:lpstr>3. Iza no hitantara        Ny zava-marobe ?    Izay raisin’ny voavonjy        Amin’ny alalany ?    Tsy mbola hita maso,</vt:lpstr>
      <vt:lpstr>Na ren’ny sofina,    Na takatry ny saina,        Ny hasoavany ;    Iza no hitantara (in-3)        Ny hasoavany ?</vt:lpstr>
      <vt:lpstr>4. Iza no hitantara        Ny soa be arý ?    He! lova tsara fara        Hasolo ny atý ;    Any an-danitra any</vt:lpstr>
      <vt:lpstr>   Be haravoana, Fa ao ny Tompo Jeso    Izay hifaliany ;    Iza no hitantara (in-3)   Ny soa arý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TANTA Milefitra</dc:creator>
  <cp:lastModifiedBy>TANTA Milefitra</cp:lastModifiedBy>
  <cp:revision>5</cp:revision>
  <dcterms:created xsi:type="dcterms:W3CDTF">2014-08-07T15:17:42Z</dcterms:created>
  <dcterms:modified xsi:type="dcterms:W3CDTF">2014-08-07T16:01:40Z</dcterms:modified>
</cp:coreProperties>
</file>