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2F8B3-C01A-44F9-94C9-9C3507D3C406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12EC0-9286-4093-903E-F7323F5E6C8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8000" b="1" dirty="0" smtClean="0"/>
              <a:t>31</a:t>
            </a:r>
            <a:endParaRPr lang="fr-FR" sz="80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err="1" smtClean="0"/>
              <a:t>Misaotra</a:t>
            </a:r>
            <a:r>
              <a:rPr lang="en-GB" b="1" dirty="0" smtClean="0"/>
              <a:t> </a:t>
            </a:r>
            <a:r>
              <a:rPr lang="en-GB" b="1" dirty="0" err="1" smtClean="0"/>
              <a:t>Anao</a:t>
            </a:r>
            <a:r>
              <a:rPr lang="en-GB" b="1" dirty="0" smtClean="0"/>
              <a:t> </a:t>
            </a:r>
            <a:r>
              <a:rPr lang="en-GB" b="1" dirty="0" err="1" smtClean="0"/>
              <a:t>izahay</a:t>
            </a:r>
            <a:r>
              <a:rPr lang="en-GB" b="1" dirty="0" smtClean="0"/>
              <a:t>, </a:t>
            </a:r>
            <a:r>
              <a:rPr lang="en-GB" b="1" dirty="0" err="1" smtClean="0"/>
              <a:t>ry</a:t>
            </a:r>
            <a:r>
              <a:rPr lang="en-GB" b="1" smtClean="0"/>
              <a:t> Ray</a:t>
            </a:r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57172"/>
            <a:ext cx="9144000" cy="4786328"/>
          </a:xfrm>
        </p:spPr>
        <p:txBody>
          <a:bodyPr>
            <a:noAutofit/>
          </a:bodyPr>
          <a:lstStyle/>
          <a:p>
            <a:r>
              <a:rPr lang="en-GB" sz="5400" b="1" dirty="0"/>
              <a:t>1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Misaotra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Anao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izahay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ry</a:t>
            </a:r>
            <a:r>
              <a:rPr lang="en-GB" sz="5400" b="1" dirty="0" smtClean="0"/>
              <a:t> Ray,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smtClean="0"/>
              <a:t>   </a:t>
            </a:r>
            <a:r>
              <a:rPr lang="en-GB" sz="5400" b="1" dirty="0" err="1" smtClean="0"/>
              <a:t>Fa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sitrakao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homena</a:t>
            </a:r>
            <a:r>
              <a:rPr lang="en-GB" sz="5400" b="1" dirty="0" smtClean="0"/>
              <a:t> ho </a:t>
            </a:r>
            <a:r>
              <a:rPr lang="en-GB" sz="5400" b="1" dirty="0" err="1" smtClean="0"/>
              <a:t>anay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smtClean="0"/>
              <a:t>  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Zanakao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malalanao</a:t>
            </a:r>
            <a:r>
              <a:rPr lang="en-GB" sz="5400" b="1" dirty="0" smtClean="0"/>
              <a:t> ;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i="1" dirty="0" err="1" smtClean="0"/>
              <a:t>I</a:t>
            </a:r>
            <a:r>
              <a:rPr lang="en-GB" sz="5400" b="1" dirty="0" err="1" smtClean="0"/>
              <a:t>lay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tokanao</a:t>
            </a:r>
            <a:r>
              <a:rPr lang="en-GB" sz="5400" b="1" dirty="0" smtClean="0"/>
              <a:t> no he </a:t>
            </a:r>
            <a:r>
              <a:rPr lang="en-GB" sz="5400" b="1" dirty="0" err="1" smtClean="0"/>
              <a:t>natolotrao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endParaRPr lang="fr-FR" sz="54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6000" b="1" dirty="0" smtClean="0"/>
              <a:t> </a:t>
            </a:r>
            <a:r>
              <a:rPr lang="en-GB" sz="6000" b="1" dirty="0" err="1" smtClean="0"/>
              <a:t>Atolotray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saotranay</a:t>
            </a:r>
            <a:r>
              <a:rPr lang="en-GB" sz="6000" b="1" dirty="0" smtClean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smtClean="0"/>
              <a:t> O ! </a:t>
            </a:r>
            <a:r>
              <a:rPr lang="en-GB" sz="6000" b="1" dirty="0" err="1" smtClean="0"/>
              <a:t>Raisonao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anie</a:t>
            </a:r>
            <a:r>
              <a:rPr lang="en-GB" sz="6000" b="1" dirty="0" smtClean="0"/>
              <a:t> Jehovah Ray.</a:t>
            </a:r>
            <a:endParaRPr lang="fr-FR" sz="60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071684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/>
              <a:t>2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Misaotra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Anao</a:t>
            </a:r>
            <a:r>
              <a:rPr lang="en-GB" sz="6000" b="1" dirty="0" smtClean="0"/>
              <a:t>, </a:t>
            </a:r>
            <a:r>
              <a:rPr lang="en-GB" sz="6000" b="1" dirty="0" err="1" smtClean="0"/>
              <a:t>Jesosinay</a:t>
            </a:r>
            <a:r>
              <a:rPr lang="en-GB" sz="6000" b="1" dirty="0" smtClean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fitiavanao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tsarovanay</a:t>
            </a:r>
            <a:r>
              <a:rPr lang="en-GB" sz="6000" b="1" dirty="0" smtClean="0"/>
              <a:t> :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</a:t>
            </a:r>
            <a:r>
              <a:rPr lang="en-GB" sz="6000" b="1" dirty="0" err="1" smtClean="0"/>
              <a:t>Nalatsakao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rànao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soa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endParaRPr lang="fr-FR" sz="60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214560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err="1" smtClean="0"/>
              <a:t>Hanavotra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aina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/>
            </a:r>
            <a:br>
              <a:rPr lang="en-GB" sz="6000" b="1" dirty="0" smtClean="0"/>
            </a:br>
            <a:r>
              <a:rPr lang="fr-FR" sz="6000" b="1" dirty="0" err="1" smtClean="0"/>
              <a:t>mpanota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voa</a:t>
            </a:r>
            <a:r>
              <a:rPr lang="fr-FR" sz="6000" b="1" dirty="0" smtClean="0"/>
              <a:t> ;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en-GB" sz="5400" b="1" dirty="0" err="1" smtClean="0"/>
              <a:t>Atolotray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saotranay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smtClean="0"/>
              <a:t>   Ka </a:t>
            </a:r>
            <a:r>
              <a:rPr lang="en-GB" sz="5400" b="1" dirty="0" err="1" smtClean="0"/>
              <a:t>raisonao</a:t>
            </a:r>
            <a:r>
              <a:rPr lang="en-GB" sz="5400" b="1" dirty="0" smtClean="0"/>
              <a:t> e, </a:t>
            </a:r>
            <a:r>
              <a:rPr lang="en-GB" sz="5400" b="1" dirty="0" err="1" smtClean="0"/>
              <a:t>ry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Jesosinay</a:t>
            </a:r>
            <a:r>
              <a:rPr lang="en-GB" sz="5400" b="1" dirty="0" smtClean="0"/>
              <a:t>.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endParaRPr lang="fr-FR" sz="54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57172"/>
            <a:ext cx="9144000" cy="4286279"/>
          </a:xfrm>
        </p:spPr>
        <p:txBody>
          <a:bodyPr>
            <a:normAutofit fontScale="90000"/>
          </a:bodyPr>
          <a:lstStyle/>
          <a:p>
            <a:r>
              <a:rPr lang="en-GB" sz="6000" b="1" dirty="0"/>
              <a:t>3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Misaotra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Anao</a:t>
            </a:r>
            <a:r>
              <a:rPr lang="en-GB" sz="6000" b="1" dirty="0" smtClean="0"/>
              <a:t>, </a:t>
            </a:r>
            <a:r>
              <a:rPr lang="en-GB" sz="6000" b="1" dirty="0" err="1" smtClean="0"/>
              <a:t>Fanahy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koa</a:t>
            </a:r>
            <a:r>
              <a:rPr lang="en-GB" sz="6000" b="1" dirty="0" smtClean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5300" b="1" dirty="0" err="1" smtClean="0"/>
              <a:t>Mamelona</a:t>
            </a:r>
            <a:r>
              <a:rPr lang="en-GB" sz="5300" b="1" dirty="0" smtClean="0"/>
              <a:t> </a:t>
            </a:r>
            <a:r>
              <a:rPr lang="en-GB" sz="5300" b="1" dirty="0" err="1" smtClean="0"/>
              <a:t>sy</a:t>
            </a:r>
            <a:r>
              <a:rPr lang="en-GB" sz="5300" b="1" dirty="0" smtClean="0"/>
              <a:t> </a:t>
            </a:r>
            <a:r>
              <a:rPr lang="en-GB" sz="5300" b="1" dirty="0" err="1" smtClean="0"/>
              <a:t>monina</a:t>
            </a:r>
            <a:r>
              <a:rPr lang="en-GB" sz="5300" b="1" dirty="0" smtClean="0"/>
              <a:t> </a:t>
            </a:r>
            <a:r>
              <a:rPr lang="en-GB" sz="5300" b="1" dirty="0" err="1" smtClean="0"/>
              <a:t>ao</a:t>
            </a:r>
            <a:r>
              <a:rPr lang="en-GB" sz="5300" b="1" dirty="0" smtClean="0"/>
              <a:t> am-</a:t>
            </a:r>
            <a:r>
              <a:rPr lang="en-GB" sz="5300" b="1" dirty="0" err="1" smtClean="0"/>
              <a:t>po</a:t>
            </a:r>
            <a:r>
              <a:rPr lang="en-GB" sz="5300" b="1" dirty="0" smtClean="0"/>
              <a:t>.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</a:t>
            </a:r>
            <a:r>
              <a:rPr lang="en-GB" sz="6000" b="1" dirty="0" err="1" smtClean="0"/>
              <a:t>Havaozy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anaty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ao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285866"/>
            <a:ext cx="9144000" cy="2571767"/>
          </a:xfrm>
        </p:spPr>
        <p:txBody>
          <a:bodyPr>
            <a:normAutofit fontScale="90000"/>
          </a:bodyPr>
          <a:lstStyle/>
          <a:p>
            <a:r>
              <a:rPr lang="en-GB" sz="6000" b="1" dirty="0" smtClean="0"/>
              <a:t>Ho </a:t>
            </a:r>
            <a:r>
              <a:rPr lang="en-GB" sz="6000" b="1" dirty="0" err="1" smtClean="0"/>
              <a:t>tonga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lapanao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madio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sy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vao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</a:t>
            </a:r>
            <a:r>
              <a:rPr lang="en-GB" sz="6000" b="1" dirty="0" err="1" smtClean="0"/>
              <a:t>Atolotray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saotranay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   Ka </a:t>
            </a:r>
            <a:r>
              <a:rPr lang="en-GB" sz="6000" b="1" dirty="0" err="1" smtClean="0"/>
              <a:t>raiso</a:t>
            </a:r>
            <a:r>
              <a:rPr lang="en-GB" sz="6000" b="1" dirty="0" smtClean="0"/>
              <a:t>, </a:t>
            </a:r>
            <a:r>
              <a:rPr lang="en-GB" sz="6000" b="1" dirty="0" err="1" smtClean="0"/>
              <a:t>ry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Fanahy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tokinay</a:t>
            </a:r>
            <a:r>
              <a:rPr lang="en-GB" sz="6000" b="1" dirty="0" smtClean="0"/>
              <a:t>.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42</Words>
  <Application>Microsoft Office PowerPoint</Application>
  <PresentationFormat>Affichage à l'écran (16:9)</PresentationFormat>
  <Paragraphs>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31</vt:lpstr>
      <vt:lpstr>1 Misaotra Anao izahay, ry Ray,    Fa sitrakao homena ho anay    Ny Zanakao malalanao ; Ilay tokanao no he natolotrao </vt:lpstr>
      <vt:lpstr> Atolotray ny saotranay,  O ! Raisonao anie Jehovah Ray.</vt:lpstr>
      <vt:lpstr>2 Misaotra Anao, Jesosinay,    Ny fitiavanao tsarovanay :    Nalatsakao ny rànao soa </vt:lpstr>
      <vt:lpstr>Hanavotra aina ny mpanota voa ;    Atolotray ny saotranay    Ka raisonao e, ry Jesosinay. </vt:lpstr>
      <vt:lpstr>3 Misaotra Anao, Fanahy koa, Mamelona sy monina ao am-po.    Havaozy ao anaty ao </vt:lpstr>
      <vt:lpstr>Ho tonga lapanao madio sy vao    Atolotray ny saotranay    Ka raiso, ry Fanahy tokinay.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</dc:title>
  <dc:creator>SONO</dc:creator>
  <cp:lastModifiedBy>SONO</cp:lastModifiedBy>
  <cp:revision>1</cp:revision>
  <dcterms:created xsi:type="dcterms:W3CDTF">2014-08-06T12:20:22Z</dcterms:created>
  <dcterms:modified xsi:type="dcterms:W3CDTF">2014-08-06T12:41:43Z</dcterms:modified>
</cp:coreProperties>
</file>