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9" r:id="rId4"/>
    <p:sldId id="264" r:id="rId5"/>
    <p:sldId id="265" r:id="rId6"/>
    <p:sldId id="271" r:id="rId7"/>
    <p:sldId id="270" r:id="rId8"/>
    <p:sldId id="266" r:id="rId9"/>
    <p:sldId id="273" r:id="rId10"/>
    <p:sldId id="272" r:id="rId11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0100" y="3375427"/>
            <a:ext cx="75009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</a:t>
            </a:r>
            <a:r>
              <a:rPr lang="fr-FR" sz="4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maro</a:t>
            </a:r>
            <a:r>
              <a:rPr lang="fr-FR" sz="4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fr-FR" sz="4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an-</a:t>
            </a:r>
            <a:r>
              <a:rPr lang="fr-FR" sz="4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tsaha</a:t>
            </a:r>
            <a:r>
              <a:rPr lang="fr-FR" sz="4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mitaraina</a:t>
            </a:r>
            <a:endParaRPr lang="fr-FR" sz="4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1760" y="1131590"/>
            <a:ext cx="400052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1500" b="1" dirty="0" smtClean="0"/>
              <a:t>310</a:t>
            </a:r>
            <a:endParaRPr lang="fr-FR" sz="1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8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v-SE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"Mandehana", hoy ny Tompo,</a:t>
            </a:r>
          </a:p>
          <a:p>
            <a:pPr algn="ctr">
              <a:lnSpc>
                <a:spcPct val="150000"/>
              </a:lnSpc>
            </a:pP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mandehana</a:t>
            </a:r>
            <a:endParaRPr lang="fr-FR" sz="4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amin'izao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tontolo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".</a:t>
            </a:r>
          </a:p>
          <a:p>
            <a:pPr algn="ctr">
              <a:lnSpc>
                <a:spcPct val="150000"/>
              </a:lnSpc>
            </a:pP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Mitsangàna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mitsangàna</a:t>
            </a:r>
            <a:endParaRPr lang="fr-FR" sz="4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homba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28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28611"/>
            <a:ext cx="9144000" cy="4050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400" b="1" dirty="0" smtClean="0"/>
              <a:t>1. Misy maro ao an-tsaha mitaraina,</a:t>
            </a:r>
          </a:p>
          <a:p>
            <a:pPr algn="ctr">
              <a:lnSpc>
                <a:spcPct val="150000"/>
              </a:lnSpc>
            </a:pPr>
            <a:r>
              <a:rPr lang="fr-FR" sz="4400" b="1" dirty="0" smtClean="0"/>
              <a:t>Ka </a:t>
            </a:r>
            <a:r>
              <a:rPr lang="fr-FR" sz="4400" b="1" dirty="0" err="1" smtClean="0"/>
              <a:t>ento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ny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Jiro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mba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hankao</a:t>
            </a:r>
            <a:r>
              <a:rPr lang="fr-FR" sz="4400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pt-BR" sz="4400" b="1" dirty="0" smtClean="0"/>
              <a:t>Tsy mba misy antoandro na maraina,</a:t>
            </a:r>
          </a:p>
          <a:p>
            <a:pPr algn="ctr">
              <a:lnSpc>
                <a:spcPct val="150000"/>
              </a:lnSpc>
            </a:pPr>
            <a:r>
              <a:rPr lang="fr-FR" sz="4400" b="1" dirty="0" smtClean="0"/>
              <a:t>Fa </a:t>
            </a:r>
            <a:r>
              <a:rPr lang="fr-FR" sz="4400" b="1" dirty="0" err="1" smtClean="0"/>
              <a:t>maizina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re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ny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ao</a:t>
            </a:r>
            <a:r>
              <a:rPr lang="fr-FR" sz="4400" b="1" dirty="0" smtClean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71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err="1"/>
              <a:t>Indro</a:t>
            </a:r>
            <a:r>
              <a:rPr lang="fr-FR" sz="5400" b="1" dirty="0"/>
              <a:t> </a:t>
            </a:r>
            <a:r>
              <a:rPr lang="fr-FR" sz="5400" b="1" dirty="0" err="1"/>
              <a:t>olo-maro</a:t>
            </a:r>
            <a:r>
              <a:rPr lang="fr-FR" sz="5400" b="1" dirty="0"/>
              <a:t> </a:t>
            </a:r>
            <a:r>
              <a:rPr lang="fr-FR" sz="5400" b="1" dirty="0" err="1"/>
              <a:t>be</a:t>
            </a:r>
            <a:endParaRPr lang="fr-FR" sz="5400" b="1" dirty="0"/>
          </a:p>
          <a:p>
            <a:pPr algn="ctr"/>
            <a:r>
              <a:rPr lang="fr-FR" sz="5400" b="1" dirty="0"/>
              <a:t>No </a:t>
            </a:r>
            <a:r>
              <a:rPr lang="fr-FR" sz="5400" b="1" dirty="0" err="1"/>
              <a:t>maniry</a:t>
            </a:r>
            <a:r>
              <a:rPr lang="fr-FR" sz="5400" b="1" dirty="0"/>
              <a:t> </a:t>
            </a:r>
            <a:r>
              <a:rPr lang="fr-FR" sz="5400" b="1" dirty="0" err="1"/>
              <a:t>mafy</a:t>
            </a:r>
            <a:r>
              <a:rPr lang="fr-FR" sz="5400" b="1" dirty="0"/>
              <a:t> </a:t>
            </a:r>
            <a:r>
              <a:rPr lang="fr-FR" sz="5400" b="1" dirty="0" err="1"/>
              <a:t>hoe</a:t>
            </a:r>
            <a:r>
              <a:rPr lang="fr-FR" sz="5400" b="1" dirty="0"/>
              <a:t>:</a:t>
            </a:r>
          </a:p>
          <a:p>
            <a:pPr algn="ctr"/>
            <a:r>
              <a:rPr lang="fr-FR" sz="5400" b="1" dirty="0" err="1"/>
              <a:t>Mba</a:t>
            </a:r>
            <a:r>
              <a:rPr lang="fr-FR" sz="5400" b="1" dirty="0"/>
              <a:t> </a:t>
            </a:r>
            <a:r>
              <a:rPr lang="fr-FR" sz="5400" b="1" dirty="0" err="1"/>
              <a:t>midina</a:t>
            </a:r>
            <a:r>
              <a:rPr lang="fr-FR" sz="5400" b="1" dirty="0"/>
              <a:t> </a:t>
            </a:r>
            <a:r>
              <a:rPr lang="fr-FR" sz="5400" b="1" dirty="0" err="1"/>
              <a:t>mankaty</a:t>
            </a:r>
            <a:r>
              <a:rPr lang="fr-FR" sz="5400" b="1" dirty="0"/>
              <a:t>,</a:t>
            </a:r>
          </a:p>
          <a:p>
            <a:pPr algn="ctr"/>
            <a:r>
              <a:rPr lang="fr-FR" sz="5400" b="1" dirty="0" err="1"/>
              <a:t>Itondray</a:t>
            </a:r>
            <a:r>
              <a:rPr lang="fr-FR" sz="5400" b="1" dirty="0"/>
              <a:t> </a:t>
            </a:r>
            <a:r>
              <a:rPr lang="fr-FR" sz="5400" b="1" dirty="0" err="1"/>
              <a:t>Baiboly</a:t>
            </a:r>
            <a:r>
              <a:rPr lang="fr-FR" sz="5400" b="1" dirty="0"/>
              <a:t> </a:t>
            </a:r>
            <a:r>
              <a:rPr lang="fr-FR" sz="5400" b="1" dirty="0" err="1"/>
              <a:t>re</a:t>
            </a:r>
            <a:endParaRPr lang="fr-FR" sz="5400" b="1" dirty="0"/>
          </a:p>
          <a:p>
            <a:pPr algn="ctr"/>
            <a:r>
              <a:rPr lang="fr-FR" sz="5400" b="1" dirty="0" err="1"/>
              <a:t>Izy</a:t>
            </a:r>
            <a:r>
              <a:rPr lang="fr-FR" sz="5400" b="1" dirty="0"/>
              <a:t> </a:t>
            </a:r>
            <a:r>
              <a:rPr lang="fr-FR" sz="5400" b="1" dirty="0" err="1"/>
              <a:t>ireo</a:t>
            </a:r>
            <a:r>
              <a:rPr lang="fr-FR" sz="5400" b="1" dirty="0"/>
              <a:t> fa ta-</a:t>
            </a:r>
            <a:r>
              <a:rPr lang="fr-FR" sz="5400" b="1" dirty="0" err="1"/>
              <a:t>handre</a:t>
            </a:r>
            <a:endParaRPr lang="fr-FR" sz="5400" b="1" dirty="0"/>
          </a:p>
          <a:p>
            <a:pPr algn="ctr"/>
            <a:r>
              <a:rPr lang="fr-FR" sz="5400" b="1" dirty="0" err="1"/>
              <a:t>An'i</a:t>
            </a:r>
            <a:r>
              <a:rPr lang="fr-FR" sz="5400" b="1" dirty="0"/>
              <a:t> </a:t>
            </a:r>
            <a:r>
              <a:rPr lang="fr-FR" sz="5400" b="1" dirty="0" err="1"/>
              <a:t>Kristy</a:t>
            </a:r>
            <a:r>
              <a:rPr lang="fr-FR" sz="5400" b="1" dirty="0"/>
              <a:t> </a:t>
            </a:r>
            <a:r>
              <a:rPr lang="fr-FR" sz="5400" b="1" dirty="0" err="1"/>
              <a:t>Tompo</a:t>
            </a:r>
            <a:r>
              <a:rPr lang="fr-FR" sz="5400" b="1" dirty="0"/>
              <a:t> </a:t>
            </a:r>
            <a:r>
              <a:rPr lang="fr-FR" sz="5400" b="1" dirty="0" err="1"/>
              <a:t>soa</a:t>
            </a:r>
            <a:r>
              <a:rPr lang="fr-FR" sz="5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79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8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v-SE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"Mandehana", hoy ny Tompo,</a:t>
            </a:r>
          </a:p>
          <a:p>
            <a:pPr algn="ctr">
              <a:lnSpc>
                <a:spcPct val="150000"/>
              </a:lnSpc>
            </a:pP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mandehana</a:t>
            </a:r>
            <a:endParaRPr lang="fr-FR" sz="4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amin'izao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tontolo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".</a:t>
            </a:r>
          </a:p>
          <a:p>
            <a:pPr algn="ctr">
              <a:lnSpc>
                <a:spcPct val="150000"/>
              </a:lnSpc>
            </a:pP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Mitsangàna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mitsangàna</a:t>
            </a:r>
            <a:endParaRPr lang="fr-FR" sz="4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homba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1931"/>
            <a:ext cx="9144000" cy="4050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v-SE" sz="4400" b="1" dirty="0" smtClean="0"/>
              <a:t>2. Mandehana mba hitarika ny jamba,</a:t>
            </a:r>
          </a:p>
          <a:p>
            <a:pPr algn="ctr">
              <a:lnSpc>
                <a:spcPct val="150000"/>
              </a:lnSpc>
            </a:pPr>
            <a:r>
              <a:rPr lang="es-ES" sz="4400" b="1" dirty="0" err="1" smtClean="0"/>
              <a:t>Mba</a:t>
            </a:r>
            <a:r>
              <a:rPr lang="es-ES" sz="4400" b="1" dirty="0" smtClean="0"/>
              <a:t> </a:t>
            </a:r>
            <a:r>
              <a:rPr lang="es-ES" sz="4400" b="1" dirty="0" err="1" smtClean="0"/>
              <a:t>ampifalio</a:t>
            </a:r>
            <a:r>
              <a:rPr lang="es-ES" sz="4400" b="1" dirty="0" smtClean="0"/>
              <a:t> </a:t>
            </a:r>
            <a:r>
              <a:rPr lang="es-ES" sz="4400" b="1" dirty="0" err="1" smtClean="0"/>
              <a:t>ny</a:t>
            </a:r>
            <a:r>
              <a:rPr lang="es-ES" sz="4400" b="1" dirty="0" smtClean="0"/>
              <a:t> </a:t>
            </a:r>
            <a:r>
              <a:rPr lang="es-ES" sz="4400" b="1" dirty="0" err="1" smtClean="0"/>
              <a:t>ory</a:t>
            </a:r>
            <a:r>
              <a:rPr lang="es-ES" sz="4400" b="1" dirty="0" smtClean="0"/>
              <a:t> </a:t>
            </a:r>
            <a:r>
              <a:rPr lang="es-ES" sz="4400" b="1" dirty="0" err="1" smtClean="0"/>
              <a:t>fo</a:t>
            </a:r>
            <a:r>
              <a:rPr lang="es-ES" sz="4400" b="1" dirty="0" smtClean="0"/>
              <a:t>;</a:t>
            </a:r>
          </a:p>
          <a:p>
            <a:pPr algn="ctr">
              <a:lnSpc>
                <a:spcPct val="150000"/>
              </a:lnSpc>
            </a:pPr>
            <a:r>
              <a:rPr lang="fr-FR" sz="4400" b="1" dirty="0" err="1" smtClean="0"/>
              <a:t>Ny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mahantra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ilazao</a:t>
            </a:r>
            <a:r>
              <a:rPr lang="fr-FR" sz="4400" b="1" dirty="0" smtClean="0"/>
              <a:t> fa </a:t>
            </a:r>
            <a:r>
              <a:rPr lang="fr-FR" sz="4400" b="1" dirty="0" err="1" smtClean="0"/>
              <a:t>misy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lamba</a:t>
            </a:r>
            <a:endParaRPr lang="fr-FR" sz="4400" b="1" dirty="0" smtClean="0"/>
          </a:p>
          <a:p>
            <a:pPr algn="ctr">
              <a:lnSpc>
                <a:spcPct val="150000"/>
              </a:lnSpc>
            </a:pPr>
            <a:r>
              <a:rPr lang="fr-FR" sz="4400" b="1" dirty="0" err="1" smtClean="0"/>
              <a:t>Tsy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miova</a:t>
            </a:r>
            <a:r>
              <a:rPr lang="fr-FR" sz="4400" b="1" dirty="0" smtClean="0"/>
              <a:t>, </a:t>
            </a:r>
            <a:r>
              <a:rPr lang="fr-FR" sz="4400" b="1" dirty="0" err="1" smtClean="0"/>
              <a:t>tsy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mety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lo</a:t>
            </a:r>
            <a:r>
              <a:rPr lang="fr-FR" sz="4400" b="1" dirty="0" smtClean="0"/>
              <a:t>;</a:t>
            </a:r>
            <a:endParaRPr lang="fr-FR" sz="44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538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err="1"/>
              <a:t>Jeso</a:t>
            </a:r>
            <a:r>
              <a:rPr lang="fr-FR" sz="5400" b="1" dirty="0"/>
              <a:t> </a:t>
            </a:r>
            <a:r>
              <a:rPr lang="fr-FR" sz="5400" b="1" dirty="0" err="1"/>
              <a:t>Mofon'aina</a:t>
            </a:r>
            <a:r>
              <a:rPr lang="fr-FR" sz="5400" b="1" dirty="0"/>
              <a:t> </a:t>
            </a:r>
            <a:r>
              <a:rPr lang="fr-FR" sz="5400" b="1" dirty="0" err="1"/>
              <a:t>soa</a:t>
            </a:r>
            <a:r>
              <a:rPr lang="fr-FR" sz="5400" b="1" dirty="0"/>
              <a:t>,</a:t>
            </a:r>
          </a:p>
          <a:p>
            <a:pPr algn="ctr"/>
            <a:r>
              <a:rPr lang="fr-FR" sz="5400" b="1" dirty="0" err="1"/>
              <a:t>Sady</a:t>
            </a:r>
            <a:r>
              <a:rPr lang="fr-FR" sz="5400" b="1" dirty="0"/>
              <a:t> </a:t>
            </a:r>
            <a:r>
              <a:rPr lang="fr-FR" sz="5400" b="1" dirty="0" err="1"/>
              <a:t>Ranon'aina</a:t>
            </a:r>
            <a:r>
              <a:rPr lang="fr-FR" sz="5400" b="1" dirty="0"/>
              <a:t> </a:t>
            </a:r>
            <a:r>
              <a:rPr lang="fr-FR" sz="5400" b="1" dirty="0" err="1"/>
              <a:t>koa</a:t>
            </a:r>
            <a:r>
              <a:rPr lang="fr-FR" sz="5400" b="1" dirty="0"/>
              <a:t>,</a:t>
            </a:r>
          </a:p>
          <a:p>
            <a:pPr algn="ctr"/>
            <a:r>
              <a:rPr lang="fr-FR" sz="5400" b="1" dirty="0" err="1"/>
              <a:t>Asehoy</a:t>
            </a:r>
            <a:r>
              <a:rPr lang="fr-FR" sz="5400" b="1" dirty="0"/>
              <a:t> ho </a:t>
            </a:r>
            <a:r>
              <a:rPr lang="fr-FR" sz="5400" b="1" dirty="0" err="1"/>
              <a:t>hitany</a:t>
            </a:r>
            <a:r>
              <a:rPr lang="fr-FR" sz="5400" b="1" dirty="0"/>
              <a:t>,</a:t>
            </a:r>
          </a:p>
          <a:p>
            <a:pPr algn="ctr"/>
            <a:r>
              <a:rPr lang="fr-FR" sz="5400" b="1" dirty="0"/>
              <a:t>Tena </a:t>
            </a:r>
            <a:r>
              <a:rPr lang="fr-FR" sz="5400" b="1" dirty="0" err="1"/>
              <a:t>Andriamanitra</a:t>
            </a:r>
            <a:r>
              <a:rPr lang="fr-FR" sz="5400" b="1" dirty="0"/>
              <a:t>,</a:t>
            </a:r>
          </a:p>
          <a:p>
            <a:pPr algn="ctr"/>
            <a:r>
              <a:rPr lang="fr-FR" sz="5400" b="1" dirty="0" err="1"/>
              <a:t>Tompo</a:t>
            </a:r>
            <a:r>
              <a:rPr lang="fr-FR" sz="5400" b="1" dirty="0"/>
              <a:t> tao an-</a:t>
            </a:r>
            <a:r>
              <a:rPr lang="fr-FR" sz="5400" b="1" dirty="0" err="1"/>
              <a:t>danitra</a:t>
            </a:r>
            <a:r>
              <a:rPr lang="fr-FR" sz="5400" b="1" dirty="0"/>
              <a:t>,</a:t>
            </a:r>
          </a:p>
          <a:p>
            <a:pPr algn="ctr"/>
            <a:r>
              <a:rPr lang="fr-FR" sz="5400" b="1" dirty="0" err="1"/>
              <a:t>Ambarao</a:t>
            </a:r>
            <a:r>
              <a:rPr lang="fr-FR" sz="5400" b="1" dirty="0"/>
              <a:t> ho </a:t>
            </a:r>
            <a:r>
              <a:rPr lang="fr-FR" sz="5400" b="1" dirty="0" err="1"/>
              <a:t>fantany</a:t>
            </a:r>
            <a:r>
              <a:rPr lang="fr-FR" sz="5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3454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8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v-SE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"Mandehana", hoy ny Tompo,</a:t>
            </a:r>
          </a:p>
          <a:p>
            <a:pPr algn="ctr">
              <a:lnSpc>
                <a:spcPct val="150000"/>
              </a:lnSpc>
            </a:pP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mandehana</a:t>
            </a:r>
            <a:endParaRPr lang="fr-FR" sz="4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amin'izao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tontolo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".</a:t>
            </a:r>
          </a:p>
          <a:p>
            <a:pPr algn="ctr">
              <a:lnSpc>
                <a:spcPct val="150000"/>
              </a:lnSpc>
            </a:pP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Mitsangàna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mitsangàna</a:t>
            </a:r>
            <a:endParaRPr lang="fr-FR" sz="4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homba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2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50185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i-FI" sz="4800" b="1" dirty="0" smtClean="0"/>
              <a:t>3. Mandehana hanatanjaka ny osa,</a:t>
            </a:r>
          </a:p>
          <a:p>
            <a:pPr algn="ctr">
              <a:lnSpc>
                <a:spcPct val="150000"/>
              </a:lnSpc>
            </a:pPr>
            <a:r>
              <a:rPr lang="fr-FR" sz="4800" b="1" dirty="0" err="1" smtClean="0"/>
              <a:t>Omeo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toky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re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ketraka</a:t>
            </a:r>
            <a:r>
              <a:rPr lang="fr-FR" sz="4800" b="1" dirty="0" smtClean="0"/>
              <a:t>;</a:t>
            </a:r>
          </a:p>
          <a:p>
            <a:pPr algn="ctr">
              <a:lnSpc>
                <a:spcPct val="150000"/>
              </a:lnSpc>
            </a:pP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anjaranao</a:t>
            </a:r>
            <a:r>
              <a:rPr lang="fr-FR" sz="4800" b="1" dirty="0" smtClean="0"/>
              <a:t>, </a:t>
            </a:r>
            <a:r>
              <a:rPr lang="fr-FR" sz="4800" b="1" dirty="0" err="1" smtClean="0"/>
              <a:t>ataovy</a:t>
            </a:r>
            <a:r>
              <a:rPr lang="fr-FR" sz="4800" b="1" dirty="0" smtClean="0"/>
              <a:t> ho </a:t>
            </a:r>
            <a:r>
              <a:rPr lang="fr-FR" sz="4800" b="1" dirty="0" err="1" smtClean="0"/>
              <a:t>tontosa</a:t>
            </a:r>
            <a:r>
              <a:rPr lang="fr-FR" sz="4800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4800" b="1" dirty="0" smtClean="0"/>
              <a:t>Ka </a:t>
            </a:r>
            <a:r>
              <a:rPr lang="fr-FR" sz="4800" b="1" dirty="0" err="1" smtClean="0"/>
              <a:t>aza</a:t>
            </a:r>
            <a:r>
              <a:rPr lang="fr-FR" sz="4800" b="1" dirty="0" smtClean="0"/>
              <a:t> dia </a:t>
            </a:r>
            <a:r>
              <a:rPr lang="fr-FR" sz="4800" b="1" dirty="0" err="1" smtClean="0"/>
              <a:t>reraka</a:t>
            </a:r>
            <a:r>
              <a:rPr lang="fr-FR" sz="4800" b="1" dirty="0" smtClean="0"/>
              <a:t>,</a:t>
            </a:r>
            <a:endParaRPr lang="fr-FR" sz="48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71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err="1"/>
              <a:t>Mandehana</a:t>
            </a:r>
            <a:r>
              <a:rPr lang="fr-FR" sz="5400" b="1" dirty="0"/>
              <a:t> </a:t>
            </a:r>
            <a:r>
              <a:rPr lang="fr-FR" sz="5400" b="1" dirty="0" err="1"/>
              <a:t>hianao</a:t>
            </a:r>
            <a:r>
              <a:rPr lang="fr-FR" sz="5400" b="1" dirty="0"/>
              <a:t>,</a:t>
            </a:r>
          </a:p>
          <a:p>
            <a:pPr algn="ctr"/>
            <a:r>
              <a:rPr lang="fr-FR" sz="5400" b="1" dirty="0"/>
              <a:t>Ka </a:t>
            </a:r>
            <a:r>
              <a:rPr lang="fr-FR" sz="5400" b="1" dirty="0" err="1"/>
              <a:t>vitao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asanao</a:t>
            </a:r>
            <a:r>
              <a:rPr lang="fr-FR" sz="5400" b="1" dirty="0"/>
              <a:t>,</a:t>
            </a:r>
          </a:p>
          <a:p>
            <a:pPr algn="ctr"/>
            <a:r>
              <a:rPr lang="fr-FR" sz="5400" b="1" dirty="0"/>
              <a:t>Fa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tambinao</a:t>
            </a:r>
            <a:r>
              <a:rPr lang="fr-FR" sz="5400" b="1" dirty="0"/>
              <a:t> </a:t>
            </a:r>
            <a:r>
              <a:rPr lang="fr-FR" sz="5400" b="1" dirty="0" err="1"/>
              <a:t>ary</a:t>
            </a:r>
            <a:r>
              <a:rPr lang="fr-FR" sz="5400" b="1" dirty="0"/>
              <a:t>,</a:t>
            </a:r>
          </a:p>
          <a:p>
            <a:pPr algn="ctr"/>
            <a:r>
              <a:rPr lang="fr-FR" sz="5400" b="1" dirty="0" err="1"/>
              <a:t>Mbola</a:t>
            </a:r>
            <a:r>
              <a:rPr lang="fr-FR" sz="5400" b="1" dirty="0"/>
              <a:t> </a:t>
            </a:r>
            <a:r>
              <a:rPr lang="fr-FR" sz="5400" b="1" dirty="0" err="1"/>
              <a:t>any</a:t>
            </a:r>
            <a:r>
              <a:rPr lang="fr-FR" sz="5400" b="1" dirty="0"/>
              <a:t> </a:t>
            </a:r>
            <a:r>
              <a:rPr lang="fr-FR" sz="5400" b="1" dirty="0" err="1"/>
              <a:t>ihany</a:t>
            </a:r>
            <a:r>
              <a:rPr lang="fr-FR" sz="5400" b="1" dirty="0"/>
              <a:t> </a:t>
            </a:r>
            <a:r>
              <a:rPr lang="fr-FR" sz="5400" b="1" dirty="0" err="1"/>
              <a:t>re</a:t>
            </a:r>
            <a:endParaRPr lang="fr-FR" sz="5400" b="1" dirty="0"/>
          </a:p>
          <a:p>
            <a:pPr algn="ctr"/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handraisan-tamby</a:t>
            </a:r>
            <a:r>
              <a:rPr lang="fr-FR" sz="5400" b="1" dirty="0"/>
              <a:t> </a:t>
            </a:r>
            <a:r>
              <a:rPr lang="fr-FR" sz="5400" b="1" dirty="0" err="1"/>
              <a:t>be</a:t>
            </a:r>
            <a:r>
              <a:rPr lang="fr-FR" sz="5400" b="1" dirty="0"/>
              <a:t>,</a:t>
            </a:r>
          </a:p>
          <a:p>
            <a:pPr algn="ctr"/>
            <a:r>
              <a:rPr lang="fr-FR" sz="5400" b="1" dirty="0"/>
              <a:t>Dia </a:t>
            </a:r>
            <a:r>
              <a:rPr lang="fr-FR" sz="5400" b="1" dirty="0" err="1"/>
              <a:t>rehefa</a:t>
            </a:r>
            <a:r>
              <a:rPr lang="fr-FR" sz="5400" b="1" dirty="0"/>
              <a:t> </a:t>
            </a:r>
            <a:r>
              <a:rPr lang="fr-FR" sz="5400" b="1" dirty="0" err="1"/>
              <a:t>tsy</a:t>
            </a:r>
            <a:r>
              <a:rPr lang="fr-FR" sz="5400" b="1" dirty="0"/>
              <a:t> </a:t>
            </a:r>
            <a:r>
              <a:rPr lang="fr-FR" sz="5400" b="1" dirty="0" err="1"/>
              <a:t>ety</a:t>
            </a:r>
            <a:r>
              <a:rPr lang="fr-FR" sz="5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1542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237</Words>
  <Application>Microsoft Office PowerPoint</Application>
  <PresentationFormat>Affichage à l'écran (16:9)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19</cp:revision>
  <dcterms:created xsi:type="dcterms:W3CDTF">2012-12-15T15:29:56Z</dcterms:created>
  <dcterms:modified xsi:type="dcterms:W3CDTF">2014-11-08T18:10:05Z</dcterms:modified>
</cp:coreProperties>
</file>