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F4BC-F990-43A0-ADF5-82B08CC3E30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C8D-5F35-4F30-B40E-F72DFB0364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F4BC-F990-43A0-ADF5-82B08CC3E30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C8D-5F35-4F30-B40E-F72DFB0364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F4BC-F990-43A0-ADF5-82B08CC3E30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C8D-5F35-4F30-B40E-F72DFB0364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F4BC-F990-43A0-ADF5-82B08CC3E30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C8D-5F35-4F30-B40E-F72DFB0364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F4BC-F990-43A0-ADF5-82B08CC3E30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C8D-5F35-4F30-B40E-F72DFB0364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F4BC-F990-43A0-ADF5-82B08CC3E30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C8D-5F35-4F30-B40E-F72DFB0364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F4BC-F990-43A0-ADF5-82B08CC3E30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C8D-5F35-4F30-B40E-F72DFB0364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F4BC-F990-43A0-ADF5-82B08CC3E30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C8D-5F35-4F30-B40E-F72DFB0364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F4BC-F990-43A0-ADF5-82B08CC3E30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C8D-5F35-4F30-B40E-F72DFB0364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F4BC-F990-43A0-ADF5-82B08CC3E30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C8D-5F35-4F30-B40E-F72DFB0364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F4BC-F990-43A0-ADF5-82B08CC3E30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BC8D-5F35-4F30-B40E-F72DFB0364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F4BC-F990-43A0-ADF5-82B08CC3E308}" type="datetimeFigureOut">
              <a:rPr lang="fr-FR" smtClean="0"/>
              <a:t>07/08/2014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BC8D-5F35-4F30-B40E-F72DFB0364B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7200" b="1" dirty="0" smtClean="0"/>
              <a:t>312 </a:t>
            </a:r>
            <a:br>
              <a:rPr lang="fr-FR" sz="7200" b="1" dirty="0" smtClean="0"/>
            </a:br>
            <a:r>
              <a:rPr lang="fr-FR" sz="7200" b="1" dirty="0" err="1" smtClean="0"/>
              <a:t>Mitoera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Jesosy</a:t>
            </a:r>
            <a:r>
              <a:rPr lang="fr-FR" sz="7200" b="1" dirty="0" smtClean="0"/>
              <a:t> !</a:t>
            </a:r>
            <a:endParaRPr lang="fr-FR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1. </a:t>
            </a:r>
            <a:r>
              <a:rPr lang="fr-FR" sz="5400" b="1" dirty="0" err="1" smtClean="0"/>
              <a:t>Mitoera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Jesosy</a:t>
            </a:r>
            <a:r>
              <a:rPr lang="fr-FR" sz="5400" b="1" dirty="0" smtClean="0"/>
              <a:t> !</a:t>
            </a:r>
            <a:br>
              <a:rPr lang="fr-FR" sz="5400" b="1" dirty="0" smtClean="0"/>
            </a:br>
            <a:r>
              <a:rPr lang="fr-FR" sz="5400" b="1" dirty="0" smtClean="0"/>
              <a:t>  </a:t>
            </a:r>
            <a:r>
              <a:rPr lang="fr-FR" sz="5400" b="1" dirty="0" err="1" smtClean="0"/>
              <a:t>Ao</a:t>
            </a:r>
            <a:r>
              <a:rPr lang="fr-FR" sz="5400" b="1" dirty="0" smtClean="0"/>
              <a:t> an-</a:t>
            </a:r>
            <a:r>
              <a:rPr lang="fr-FR" sz="5400" b="1" dirty="0" err="1" smtClean="0"/>
              <a:t>tanimbolinao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Ka </a:t>
            </a:r>
            <a:r>
              <a:rPr lang="fr-FR" sz="5400" b="1" dirty="0" err="1" smtClean="0"/>
              <a:t>amboary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voly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hitombo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hamoa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  </a:t>
            </a:r>
            <a:r>
              <a:rPr lang="fr-FR" sz="5400" b="1" dirty="0" err="1" smtClean="0"/>
              <a:t>Tomoera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</a:t>
            </a:r>
            <a:r>
              <a:rPr lang="fr-FR" sz="5400" b="1" dirty="0" err="1" smtClean="0"/>
              <a:t>Iasao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nosinay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2.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onenonao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lasy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Itoeranaoy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Ka </a:t>
            </a:r>
            <a:r>
              <a:rPr lang="fr-FR" sz="5400" b="1" dirty="0" err="1" smtClean="0"/>
              <a:t>ovay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Malagasy</a:t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tena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zanakao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O ! </a:t>
            </a:r>
            <a:r>
              <a:rPr lang="fr-FR" sz="5400" b="1" dirty="0" err="1" smtClean="0"/>
              <a:t>nomena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Hazavao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nosinay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3. </a:t>
            </a:r>
            <a:r>
              <a:rPr lang="fr-FR" sz="5400" b="1" dirty="0" err="1" smtClean="0"/>
              <a:t>Akekezo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ireo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mpania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 </a:t>
            </a:r>
            <a:r>
              <a:rPr lang="fr-FR" sz="5400" b="1" dirty="0" err="1" smtClean="0"/>
              <a:t>Tafaverina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Aminao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Ka </a:t>
            </a:r>
            <a:r>
              <a:rPr lang="fr-FR" sz="5400" b="1" dirty="0" err="1" smtClean="0"/>
              <a:t>tantano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tia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miresaka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Aminao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O ! </a:t>
            </a:r>
            <a:r>
              <a:rPr lang="fr-FR" sz="5400" b="1" dirty="0" err="1" smtClean="0"/>
              <a:t>tariho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Ho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nosinay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4. Dia </a:t>
            </a:r>
            <a:r>
              <a:rPr lang="fr-FR" sz="5400" b="1" dirty="0" err="1" smtClean="0"/>
              <a:t>fohazy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mpitory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asanao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Ka </a:t>
            </a:r>
            <a:r>
              <a:rPr lang="fr-FR" sz="5400" b="1" dirty="0" err="1" smtClean="0"/>
              <a:t>hamoha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ireo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matory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handre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sitrakao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</a:t>
            </a:r>
            <a:r>
              <a:rPr lang="fr-FR" sz="5400" b="1" dirty="0" err="1" smtClean="0"/>
              <a:t>Hamasino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Ho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nosinay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5. O ! </a:t>
            </a:r>
            <a:r>
              <a:rPr lang="fr-FR" sz="5400" b="1" dirty="0" err="1" smtClean="0"/>
              <a:t>Jesosy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feno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antra</a:t>
            </a:r>
            <a:r>
              <a:rPr lang="fr-FR" sz="5400" b="1" dirty="0" smtClean="0"/>
              <a:t> !</a:t>
            </a:r>
            <a:br>
              <a:rPr lang="fr-FR" sz="5400" b="1" dirty="0" smtClean="0"/>
            </a:br>
            <a:r>
              <a:rPr lang="fr-FR" sz="5400" b="1" dirty="0" smtClean="0"/>
              <a:t>   Dera, </a:t>
            </a:r>
            <a:r>
              <a:rPr lang="fr-FR" sz="5400" b="1" dirty="0" err="1" smtClean="0"/>
              <a:t>laza</a:t>
            </a:r>
            <a:r>
              <a:rPr lang="fr-FR" sz="5400" b="1" dirty="0" smtClean="0"/>
              <a:t>, ho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lohalika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rehetra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Handohalika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Aminao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Mitoera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Fa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nosinay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312  Mitoera, ry Jesosy !</vt:lpstr>
      <vt:lpstr>1. Mitoera, ry Jesosy !   Ao an-tanimbolinao,    Ka amboary izao ny voly     Mba hitombo sy hamoa,        Tomoera ;  Iasao ny nosinay.</vt:lpstr>
      <vt:lpstr>2. Mba onenonao ny lasy       Itoeranaoy izao,    Ka ovay ny Malagasy       Mba ho tena zanakao,    O ! nomena ;     Hazavao ny nosinay.</vt:lpstr>
      <vt:lpstr>3. Akekezo ireo mpania        Tafaverina Aminao,    Ka tantano mba ho tia    Ny miresaka Aminao, O ! tariho    Ho Anao ny nosinay.</vt:lpstr>
      <vt:lpstr>4. Dia fohazy ny mpitory,     Mba hanao ny asanao,    Ka hamoha ireo matory     Mba handre ny sitrakao,   Hamasino     Ho Anao ny nosinay.</vt:lpstr>
      <vt:lpstr>5. O ! Jesosy feno antra !    Dera, laza, ho Anao,   Ny lohalika rehetra       Handohalika Aminao,     Mitoera,      Fa Anao ny nosinay.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312  Mitoera, ry Jesosy !</dc:title>
  <dc:creator>TANTA Milefitra</dc:creator>
  <cp:lastModifiedBy>TANTA Milefitra</cp:lastModifiedBy>
  <cp:revision>1</cp:revision>
  <dcterms:created xsi:type="dcterms:W3CDTF">2014-08-07T17:06:08Z</dcterms:created>
  <dcterms:modified xsi:type="dcterms:W3CDTF">2014-08-07T17:12:55Z</dcterms:modified>
</cp:coreProperties>
</file>