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D1C3-A48F-40FE-8E14-917E7422F32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 smtClean="0"/>
              <a:t>313 </a:t>
            </a:r>
            <a:br>
              <a:rPr lang="fr-FR" sz="7200" b="1" dirty="0" smtClean="0"/>
            </a:br>
            <a:r>
              <a:rPr lang="fr-FR" sz="7200" b="1" dirty="0" err="1" smtClean="0"/>
              <a:t>Miantra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firenena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Miantra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firenena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Jesosy</a:t>
            </a:r>
            <a:r>
              <a:rPr lang="fr-FR" b="1" dirty="0" smtClean="0"/>
              <a:t> </a:t>
            </a:r>
            <a:r>
              <a:rPr lang="fr-FR" b="1" dirty="0" err="1" smtClean="0"/>
              <a:t>Tomponay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Ambarao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famonjena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nataonao</a:t>
            </a:r>
            <a:r>
              <a:rPr lang="fr-FR" b="1" dirty="0" smtClean="0"/>
              <a:t> </a:t>
            </a:r>
            <a:r>
              <a:rPr lang="fr-FR" b="1" dirty="0" err="1" smtClean="0"/>
              <a:t>fahizay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Asehoinao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hery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Namonjena</a:t>
            </a:r>
            <a:r>
              <a:rPr lang="fr-FR" b="1" dirty="0" smtClean="0"/>
              <a:t> </a:t>
            </a:r>
            <a:r>
              <a:rPr lang="fr-FR" b="1" dirty="0" err="1" smtClean="0"/>
              <a:t>marobe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:,: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Mpamonjy</a:t>
            </a:r>
            <a:r>
              <a:rPr lang="fr-FR" b="1" dirty="0" smtClean="0"/>
              <a:t> </a:t>
            </a:r>
            <a:r>
              <a:rPr lang="fr-FR" b="1" dirty="0" err="1" smtClean="0"/>
              <a:t>olom</a:t>
            </a:r>
            <a:r>
              <a:rPr lang="fr-FR" b="1" dirty="0" smtClean="0"/>
              <a:t>-</a:t>
            </a:r>
            <a:r>
              <a:rPr lang="fr-FR" b="1" dirty="0" err="1" smtClean="0"/>
              <a:t>bery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Mamonje</a:t>
            </a:r>
            <a:r>
              <a:rPr lang="fr-FR" b="1" dirty="0" smtClean="0"/>
              <a:t> </a:t>
            </a:r>
            <a:r>
              <a:rPr lang="fr-FR" b="1" dirty="0" err="1" smtClean="0"/>
              <a:t>indray</a:t>
            </a:r>
            <a:r>
              <a:rPr lang="fr-FR" b="1" dirty="0" smtClean="0"/>
              <a:t> </a:t>
            </a:r>
            <a:r>
              <a:rPr lang="fr-FR" b="1" dirty="0" err="1" smtClean="0"/>
              <a:t>anie</a:t>
            </a:r>
            <a:r>
              <a:rPr lang="fr-FR" b="1" dirty="0" smtClean="0"/>
              <a:t> :,: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heveronao</a:t>
            </a:r>
            <a:r>
              <a:rPr lang="fr-FR" b="1" dirty="0" smtClean="0"/>
              <a:t>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Nosy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Itoeranay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Iantraonao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Jesosy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mahalala</a:t>
            </a:r>
            <a:r>
              <a:rPr lang="fr-FR" b="1" dirty="0" smtClean="0"/>
              <a:t> 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Iantrao</a:t>
            </a:r>
            <a:r>
              <a:rPr lang="fr-FR" b="1" dirty="0" smtClean="0"/>
              <a:t> </a:t>
            </a:r>
            <a:r>
              <a:rPr lang="fr-FR" b="1" dirty="0" err="1" smtClean="0"/>
              <a:t>ireo</a:t>
            </a:r>
            <a:r>
              <a:rPr lang="fr-FR" b="1" dirty="0" smtClean="0"/>
              <a:t> </a:t>
            </a:r>
            <a:r>
              <a:rPr lang="fr-FR" b="1" dirty="0" err="1" smtClean="0"/>
              <a:t>faritany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Anjakan'ny</a:t>
            </a:r>
            <a:r>
              <a:rPr lang="fr-FR" b="1" dirty="0" smtClean="0"/>
              <a:t> </a:t>
            </a:r>
            <a:r>
              <a:rPr lang="fr-FR" b="1" dirty="0" err="1" smtClean="0"/>
              <a:t>aizim</a:t>
            </a:r>
            <a:r>
              <a:rPr lang="fr-FR" b="1" dirty="0" smtClean="0"/>
              <a:t>-</a:t>
            </a:r>
            <a:r>
              <a:rPr lang="fr-FR" b="1" dirty="0" err="1" smtClean="0"/>
              <a:t>be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:,: </a:t>
            </a:r>
            <a:r>
              <a:rPr lang="fr-FR" b="1" dirty="0" err="1" smtClean="0"/>
              <a:t>Mba</a:t>
            </a:r>
            <a:r>
              <a:rPr lang="fr-FR" b="1" dirty="0" smtClean="0"/>
              <a:t> ho </a:t>
            </a:r>
            <a:r>
              <a:rPr lang="fr-FR" b="1" dirty="0" err="1" smtClean="0"/>
              <a:t>tonga</a:t>
            </a:r>
            <a:r>
              <a:rPr lang="fr-FR" b="1" dirty="0" smtClean="0"/>
              <a:t> </a:t>
            </a:r>
            <a:r>
              <a:rPr lang="fr-FR" b="1" dirty="0" err="1" smtClean="0"/>
              <a:t>faingana</a:t>
            </a:r>
            <a:r>
              <a:rPr lang="fr-FR" b="1" dirty="0" smtClean="0"/>
              <a:t> </a:t>
            </a:r>
            <a:r>
              <a:rPr lang="fr-FR" b="1" dirty="0" err="1" smtClean="0"/>
              <a:t>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mazava</a:t>
            </a:r>
            <a:r>
              <a:rPr lang="fr-FR" b="1" dirty="0" smtClean="0"/>
              <a:t> </a:t>
            </a:r>
            <a:r>
              <a:rPr lang="fr-FR" b="1" dirty="0" err="1" smtClean="0"/>
              <a:t>lehibe</a:t>
            </a:r>
            <a:r>
              <a:rPr lang="fr-FR" b="1" dirty="0" smtClean="0"/>
              <a:t> :,: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Be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tany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voasa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Vitsy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mpanomponao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err="1" smtClean="0"/>
              <a:t>Koa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 </a:t>
            </a:r>
            <a:r>
              <a:rPr lang="fr-FR" b="1" dirty="0" err="1" smtClean="0"/>
              <a:t>mpiasa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an-</a:t>
            </a:r>
            <a:r>
              <a:rPr lang="fr-FR" b="1" dirty="0" err="1" smtClean="0"/>
              <a:t>tanimbolinao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omeo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minia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</a:t>
            </a:r>
            <a:r>
              <a:rPr lang="fr-FR" b="1" dirty="0" err="1" smtClean="0"/>
              <a:t>Hankato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teninao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:,: Ka </a:t>
            </a:r>
            <a:r>
              <a:rPr lang="fr-FR" b="1" dirty="0" err="1" smtClean="0"/>
              <a:t>aoka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hikely</a:t>
            </a:r>
            <a:r>
              <a:rPr lang="fr-FR" b="1" dirty="0" smtClean="0"/>
              <a:t> </a:t>
            </a:r>
            <a:r>
              <a:rPr lang="fr-FR" b="1" dirty="0" err="1" smtClean="0"/>
              <a:t>aina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   </a:t>
            </a:r>
            <a:r>
              <a:rPr lang="fr-FR" b="1" dirty="0" err="1" smtClean="0"/>
              <a:t>Izahay</a:t>
            </a:r>
            <a:r>
              <a:rPr lang="fr-FR" b="1" dirty="0" smtClean="0"/>
              <a:t> </a:t>
            </a:r>
            <a:r>
              <a:rPr lang="fr-FR" b="1" dirty="0" err="1" smtClean="0"/>
              <a:t>hiasa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:,: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4. </a:t>
            </a:r>
            <a:r>
              <a:rPr lang="fr-FR" b="1" dirty="0" err="1" smtClean="0"/>
              <a:t>Mankanesa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Mpitory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Ao</a:t>
            </a:r>
            <a:r>
              <a:rPr lang="fr-FR" b="1" dirty="0" smtClean="0"/>
              <a:t> an-</a:t>
            </a:r>
            <a:r>
              <a:rPr lang="fr-FR" b="1" dirty="0" err="1" smtClean="0"/>
              <a:t>tany</a:t>
            </a:r>
            <a:r>
              <a:rPr lang="fr-FR" b="1" dirty="0" smtClean="0"/>
              <a:t> </a:t>
            </a:r>
            <a:r>
              <a:rPr lang="fr-FR" b="1" dirty="0" err="1" smtClean="0"/>
              <a:t>lavitra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Be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mahalala</a:t>
            </a:r>
            <a:r>
              <a:rPr lang="fr-FR" b="1" dirty="0" smtClean="0"/>
              <a:t>  </a:t>
            </a:r>
            <a:r>
              <a:rPr lang="fr-FR" b="1" dirty="0" err="1" smtClean="0"/>
              <a:t>akory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An'i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He,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fahantrany</a:t>
            </a:r>
            <a:r>
              <a:rPr lang="fr-FR" b="1" dirty="0" smtClean="0"/>
              <a:t>, </a:t>
            </a:r>
            <a:r>
              <a:rPr lang="fr-FR" b="1" dirty="0" err="1" smtClean="0"/>
              <a:t>indrisy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 He,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hadalan'ny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:,: Fa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olona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misy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Hampianatra</a:t>
            </a:r>
            <a:r>
              <a:rPr lang="fr-FR" b="1" dirty="0" smtClean="0"/>
              <a:t> </a:t>
            </a:r>
            <a:r>
              <a:rPr lang="fr-FR" b="1" dirty="0" err="1" smtClean="0"/>
              <a:t>azy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:,: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5.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harena</a:t>
            </a:r>
            <a:r>
              <a:rPr lang="fr-FR" b="1" dirty="0" smtClean="0"/>
              <a:t> </a:t>
            </a:r>
            <a:r>
              <a:rPr lang="fr-FR" b="1" dirty="0" err="1" smtClean="0"/>
              <a:t>anomezo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fahendrena</a:t>
            </a:r>
            <a:r>
              <a:rPr lang="fr-FR" b="1" dirty="0" smtClean="0"/>
              <a:t> </a:t>
            </a:r>
            <a:r>
              <a:rPr lang="fr-FR" b="1" dirty="0" err="1" smtClean="0"/>
              <a:t>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Eny</a:t>
            </a:r>
            <a:r>
              <a:rPr lang="fr-FR" b="1" dirty="0" smtClean="0"/>
              <a:t>, </a:t>
            </a:r>
            <a:r>
              <a:rPr lang="fr-FR" b="1" dirty="0" err="1" smtClean="0"/>
              <a:t>Kristiana</a:t>
            </a:r>
            <a:r>
              <a:rPr lang="fr-FR" b="1" dirty="0" smtClean="0"/>
              <a:t> ! </a:t>
            </a:r>
            <a:r>
              <a:rPr lang="fr-FR" b="1" dirty="0" err="1" smtClean="0"/>
              <a:t>aelezo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> </a:t>
            </a:r>
            <a:r>
              <a:rPr lang="fr-FR" b="1" dirty="0" err="1" smtClean="0"/>
              <a:t>mahasoa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Mankanesa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tia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Mpamonjy</a:t>
            </a:r>
            <a:r>
              <a:rPr lang="fr-FR" b="1" dirty="0" smtClean="0"/>
              <a:t> </a:t>
            </a:r>
            <a:r>
              <a:rPr lang="fr-FR" b="1" dirty="0" err="1" smtClean="0"/>
              <a:t>lehibe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:,: </a:t>
            </a:r>
            <a:r>
              <a:rPr lang="fr-FR" b="1" dirty="0" err="1" smtClean="0"/>
              <a:t>Miantrà</a:t>
            </a:r>
            <a:r>
              <a:rPr lang="fr-FR" b="1" dirty="0" smtClean="0"/>
              <a:t> ka </a:t>
            </a:r>
            <a:r>
              <a:rPr lang="fr-FR" b="1" dirty="0" err="1" smtClean="0"/>
              <a:t>manampia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mahantra</a:t>
            </a:r>
            <a:r>
              <a:rPr lang="fr-FR" b="1" dirty="0" smtClean="0"/>
              <a:t> </a:t>
            </a:r>
            <a:r>
              <a:rPr lang="fr-FR" b="1" dirty="0" err="1" smtClean="0"/>
              <a:t>marobe</a:t>
            </a:r>
            <a:r>
              <a:rPr lang="fr-FR" b="1" dirty="0" smtClean="0"/>
              <a:t> :,: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313  Miantra ny firenena</vt:lpstr>
      <vt:lpstr>1. Miantra ny firenena,     Ry Jesosy Tomponay !    Ambarao ny famonjena     Ilay nataonao fahizay ;    Asehoinao ny hery     Namonjena marobe ;    :,: Ry Mpamonjy olom-bery !      Mamonje indray anie :,:</vt:lpstr>
      <vt:lpstr>2. Mba heveronao ry Nosy       Itoeranay izao ;    Iantraonao, ry Jesosy,       Ny tsy mahalala  Anao ;    Iantrao ireo faritany       Anjakan'ny aizim-be,    :,: Mba ho tonga faingana any          Ny mazava lehibe :,:</vt:lpstr>
      <vt:lpstr>3. Be ny tany tsy voasa,     Vitsy ny mpanomponao ; Koa izahay mpiasa  Ao an-tanimbolinao  Mba omeo fo minia   Hankato ny teninao,    :,: Ka aoka mba hikely aina           Izahay hiasa ao :,:</vt:lpstr>
      <vt:lpstr>4. Mankanesa, ry Mpitory !       Ao an-tany lavitra ao,    Be tsy mahalala  akory       An'i Jeso Tomponao,    He, ny fahantrany, indrisy !      He, ny hadalan'ny ao,    :,: Fa ny olona tsy misy       Hampianatra azy ao :,:</vt:lpstr>
      <vt:lpstr>5. Ny harena anomezo       Sy ny fahendrena koa,    Eny, Kristiana ! aelezo       Izay rehetra mahasoa ;    Mankanesa re izay tia      Ny Mpamonjy lehibe ;    :,: Miantrà ka manampia     Ny mahantra marobe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313  Miantra ny firenena</dc:title>
  <dc:creator>TANTA Milefitra</dc:creator>
  <cp:lastModifiedBy>TANTA Milefitra</cp:lastModifiedBy>
  <cp:revision>1</cp:revision>
  <dcterms:created xsi:type="dcterms:W3CDTF">2014-08-07T17:13:01Z</dcterms:created>
  <dcterms:modified xsi:type="dcterms:W3CDTF">2014-08-07T17:20:23Z</dcterms:modified>
</cp:coreProperties>
</file>