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285D-71EC-401D-A6E9-5655AEA53711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CB58-E32B-48B9-A84E-1811213CF83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8800" b="1" dirty="0" smtClean="0"/>
              <a:t>314 </a:t>
            </a:r>
            <a:br>
              <a:rPr lang="fr-FR" sz="8800" b="1" dirty="0" smtClean="0"/>
            </a:br>
            <a:r>
              <a:rPr lang="fr-FR" sz="8800" b="1" dirty="0" err="1" smtClean="0"/>
              <a:t>Mihobia</a:t>
            </a:r>
            <a:r>
              <a:rPr lang="fr-FR" sz="8800" b="1" dirty="0" smtClean="0"/>
              <a:t> </a:t>
            </a:r>
            <a:r>
              <a:rPr lang="fr-FR" sz="8800" b="1" dirty="0" err="1" smtClean="0"/>
              <a:t>sy</a:t>
            </a:r>
            <a:r>
              <a:rPr lang="fr-FR" sz="8800" b="1" dirty="0" smtClean="0"/>
              <a:t> </a:t>
            </a:r>
            <a:r>
              <a:rPr lang="fr-FR" sz="8800" b="1" dirty="0" err="1" smtClean="0"/>
              <a:t>mitoria</a:t>
            </a:r>
            <a:endParaRPr lang="fr-FR" sz="8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Injany</a:t>
            </a:r>
            <a:r>
              <a:rPr lang="fr-FR" b="1" dirty="0" smtClean="0"/>
              <a:t>, </a:t>
            </a:r>
            <a:r>
              <a:rPr lang="fr-FR" b="1" dirty="0" err="1" smtClean="0"/>
              <a:t>misy</a:t>
            </a:r>
            <a:r>
              <a:rPr lang="fr-FR" b="1" dirty="0" smtClean="0"/>
              <a:t> </a:t>
            </a:r>
            <a:r>
              <a:rPr lang="fr-FR" b="1" dirty="0" err="1" smtClean="0"/>
              <a:t>feo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  Ka </a:t>
            </a:r>
            <a:r>
              <a:rPr lang="fr-FR" b="1" dirty="0" err="1" smtClean="0"/>
              <a:t>iza</a:t>
            </a:r>
            <a:r>
              <a:rPr lang="fr-FR" b="1" dirty="0" smtClean="0"/>
              <a:t> no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mandre</a:t>
            </a:r>
            <a:r>
              <a:rPr lang="fr-FR" b="1" dirty="0" smtClean="0"/>
              <a:t> ?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Kristiana</a:t>
            </a:r>
            <a:r>
              <a:rPr lang="fr-FR" b="1" dirty="0" smtClean="0"/>
              <a:t>, </a:t>
            </a:r>
            <a:r>
              <a:rPr lang="fr-FR" b="1" dirty="0" err="1" smtClean="0"/>
              <a:t>raiso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Adidy</a:t>
            </a:r>
            <a:r>
              <a:rPr lang="fr-FR" b="1" dirty="0" smtClean="0"/>
              <a:t> </a:t>
            </a:r>
            <a:r>
              <a:rPr lang="fr-FR" b="1" dirty="0" err="1" smtClean="0"/>
              <a:t>lehibe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Manerana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antso</a:t>
            </a:r>
            <a:r>
              <a:rPr lang="fr-FR" b="1" dirty="0" smtClean="0"/>
              <a:t> </a:t>
            </a:r>
            <a:r>
              <a:rPr lang="fr-FR" b="1" dirty="0" err="1" smtClean="0"/>
              <a:t>avo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Ho </a:t>
            </a:r>
            <a:r>
              <a:rPr lang="fr-FR" b="1" dirty="0" err="1" smtClean="0"/>
              <a:t>an'i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Izao</a:t>
            </a:r>
            <a:r>
              <a:rPr lang="fr-FR" b="1" dirty="0" smtClean="0"/>
              <a:t> </a:t>
            </a:r>
            <a:r>
              <a:rPr lang="fr-FR" b="1" dirty="0" err="1" smtClean="0"/>
              <a:t>tontolo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,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Mihobia</a:t>
            </a:r>
            <a:r>
              <a:rPr lang="fr-FR" sz="4800" b="1" dirty="0"/>
              <a:t> </a:t>
            </a:r>
            <a:r>
              <a:rPr lang="fr-FR" sz="4800" b="1" dirty="0" err="1" smtClean="0"/>
              <a:t>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mitoria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teny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mahafaly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</a:t>
            </a:r>
            <a:r>
              <a:rPr lang="fr-FR" sz="4800" b="1" dirty="0" err="1" smtClean="0"/>
              <a:t>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voarainareo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Izao</a:t>
            </a:r>
            <a:r>
              <a:rPr lang="fr-FR" sz="4800" b="1" dirty="0" smtClean="0"/>
              <a:t> no </a:t>
            </a:r>
            <a:r>
              <a:rPr lang="fr-FR" sz="4800" b="1" dirty="0" err="1" smtClean="0"/>
              <a:t>tena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fetra</a:t>
            </a:r>
            <a:r>
              <a:rPr lang="fr-FR" sz="4800" b="1" dirty="0" smtClean="0"/>
              <a:t> :</a:t>
            </a:r>
            <a:br>
              <a:rPr lang="fr-FR" sz="4800" b="1" dirty="0" smtClean="0"/>
            </a:br>
            <a:r>
              <a:rPr lang="fr-FR" sz="4800" b="1" dirty="0" smtClean="0"/>
              <a:t>      Ho </a:t>
            </a:r>
            <a:r>
              <a:rPr lang="fr-FR" sz="4800" b="1" dirty="0" err="1" smtClean="0"/>
              <a:t>an'i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Jeso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soa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olona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rehetra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Azy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   </a:t>
            </a:r>
            <a:r>
              <a:rPr lang="fr-FR" sz="4800" b="1" dirty="0" err="1" smtClean="0"/>
              <a:t>Avokoa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Tsy</a:t>
            </a:r>
            <a:r>
              <a:rPr lang="fr-FR" b="1" dirty="0" smtClean="0"/>
              <a:t> ho </a:t>
            </a:r>
            <a:r>
              <a:rPr lang="fr-FR" b="1" dirty="0" err="1" smtClean="0"/>
              <a:t>antsika</a:t>
            </a:r>
            <a:r>
              <a:rPr lang="fr-FR" b="1" dirty="0" smtClean="0"/>
              <a:t> </a:t>
            </a:r>
            <a:r>
              <a:rPr lang="fr-FR" b="1" dirty="0" err="1" smtClean="0"/>
              <a:t>irery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fahasoavam</a:t>
            </a:r>
            <a:r>
              <a:rPr lang="fr-FR" b="1" dirty="0" smtClean="0"/>
              <a:t>-</a:t>
            </a:r>
            <a:r>
              <a:rPr lang="fr-FR" b="1" dirty="0" err="1" smtClean="0"/>
              <a:t>be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Fa ho </a:t>
            </a:r>
            <a:r>
              <a:rPr lang="fr-FR" b="1" dirty="0" err="1" smtClean="0"/>
              <a:t>an'ny</a:t>
            </a:r>
            <a:r>
              <a:rPr lang="fr-FR" b="1" dirty="0" smtClean="0"/>
              <a:t> </a:t>
            </a:r>
            <a:r>
              <a:rPr lang="fr-FR" b="1" dirty="0" err="1" smtClean="0"/>
              <a:t>olom</a:t>
            </a:r>
            <a:r>
              <a:rPr lang="fr-FR" b="1" dirty="0" smtClean="0"/>
              <a:t>-</a:t>
            </a:r>
            <a:r>
              <a:rPr lang="fr-FR" b="1" dirty="0" err="1" smtClean="0"/>
              <a:t>bery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Tsy</a:t>
            </a:r>
            <a:r>
              <a:rPr lang="fr-FR" b="1" dirty="0" smtClean="0"/>
              <a:t> an-</a:t>
            </a:r>
            <a:r>
              <a:rPr lang="fr-FR" b="1" dirty="0" err="1" smtClean="0"/>
              <a:t>kanavaka</a:t>
            </a:r>
            <a:r>
              <a:rPr lang="fr-FR" b="1" dirty="0" smtClean="0"/>
              <a:t>  e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fiantran'ny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misy</a:t>
            </a:r>
            <a:r>
              <a:rPr lang="fr-FR" b="1" dirty="0" smtClean="0"/>
              <a:t> </a:t>
            </a:r>
            <a:r>
              <a:rPr lang="fr-FR" b="1" dirty="0" err="1" smtClean="0"/>
              <a:t>fetra</a:t>
            </a:r>
            <a:r>
              <a:rPr lang="fr-FR" b="1" dirty="0" smtClean="0"/>
              <a:t>, </a:t>
            </a:r>
            <a:r>
              <a:rPr lang="fr-FR" b="1" dirty="0" err="1" smtClean="0"/>
              <a:t>koa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Lazaonareo</a:t>
            </a:r>
            <a:r>
              <a:rPr lang="fr-FR" b="1" dirty="0" smtClean="0"/>
              <a:t> </a:t>
            </a:r>
            <a:r>
              <a:rPr lang="fr-FR" b="1" dirty="0" err="1" smtClean="0"/>
              <a:t>mpanompo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'Lay </a:t>
            </a:r>
            <a:r>
              <a:rPr lang="fr-FR" b="1" dirty="0" err="1" smtClean="0"/>
              <a:t>fitiavan</a:t>
            </a:r>
            <a:r>
              <a:rPr lang="fr-FR" b="1" dirty="0" smtClean="0"/>
              <a:t>-</a:t>
            </a:r>
            <a:r>
              <a:rPr lang="fr-FR" b="1" dirty="0" err="1" smtClean="0"/>
              <a:t>tsoa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err="1" smtClean="0"/>
              <a:t>Miasà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Ka </a:t>
            </a:r>
            <a:r>
              <a:rPr lang="fr-FR" b="1" dirty="0" err="1" smtClean="0"/>
              <a:t>milazà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teny</a:t>
            </a:r>
            <a:r>
              <a:rPr lang="fr-FR" b="1" dirty="0" smtClean="0"/>
              <a:t> </a:t>
            </a:r>
            <a:r>
              <a:rPr lang="fr-FR" b="1" dirty="0" err="1" smtClean="0"/>
              <a:t>mampionona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Mahafa</a:t>
            </a:r>
            <a:r>
              <a:rPr lang="fr-FR" b="1" dirty="0" smtClean="0"/>
              <a:t>-po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Voarainareo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baiko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/>
              <a:t>      Ho </a:t>
            </a:r>
            <a:r>
              <a:rPr lang="fr-FR" b="1" dirty="0" err="1" smtClean="0"/>
              <a:t>an'i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soa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olona</a:t>
            </a:r>
            <a:r>
              <a:rPr lang="fr-FR" b="1" dirty="0" smtClean="0"/>
              <a:t> </a:t>
            </a:r>
            <a:r>
              <a:rPr lang="fr-FR" b="1" dirty="0" err="1" smtClean="0"/>
              <a:t>rehetra</a:t>
            </a:r>
            <a:r>
              <a:rPr lang="fr-FR" b="1" dirty="0" smtClean="0"/>
              <a:t> ho </a:t>
            </a:r>
            <a:r>
              <a:rPr lang="fr-FR" b="1" dirty="0" err="1" smtClean="0"/>
              <a:t>Azy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  </a:t>
            </a:r>
            <a:r>
              <a:rPr lang="fr-FR" b="1" dirty="0" err="1" smtClean="0"/>
              <a:t>Avokoa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3.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Tompo</a:t>
            </a:r>
            <a:r>
              <a:rPr lang="fr-FR" sz="4800" b="1" dirty="0" smtClean="0"/>
              <a:t> no </a:t>
            </a:r>
            <a:r>
              <a:rPr lang="fr-FR" sz="4800" b="1" dirty="0" err="1" smtClean="0"/>
              <a:t>milaza</a:t>
            </a:r>
            <a:r>
              <a:rPr lang="fr-FR" sz="4800" b="1" dirty="0" smtClean="0"/>
              <a:t> :</a:t>
            </a:r>
            <a:br>
              <a:rPr lang="fr-FR" sz="4800" b="1" dirty="0" smtClean="0"/>
            </a:br>
            <a:r>
              <a:rPr lang="fr-FR" sz="4800" b="1" dirty="0" smtClean="0"/>
              <a:t>      « </a:t>
            </a:r>
            <a:r>
              <a:rPr lang="fr-FR" sz="4800" b="1" dirty="0" err="1" smtClean="0"/>
              <a:t>Andeha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mitoria</a:t>
            </a:r>
            <a:r>
              <a:rPr lang="fr-FR" sz="4800" b="1" dirty="0" smtClean="0"/>
              <a:t>, »</a:t>
            </a:r>
            <a:br>
              <a:rPr lang="fr-FR" sz="4800" b="1" dirty="0" smtClean="0"/>
            </a:br>
            <a:r>
              <a:rPr lang="fr-FR" sz="4800" b="1" dirty="0" smtClean="0"/>
              <a:t>   Ka na dia </a:t>
            </a:r>
            <a:r>
              <a:rPr lang="fr-FR" sz="4800" b="1" dirty="0" err="1" smtClean="0"/>
              <a:t>sarotra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aza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asa, </a:t>
            </a:r>
            <a:r>
              <a:rPr lang="fr-FR" sz="4800" b="1" dirty="0" err="1" smtClean="0"/>
              <a:t>matokia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Fa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mandeha</a:t>
            </a:r>
            <a:r>
              <a:rPr lang="fr-FR" sz="4800" b="1" dirty="0" smtClean="0"/>
              <a:t>  </a:t>
            </a:r>
            <a:r>
              <a:rPr lang="fr-FR" sz="4800" b="1" dirty="0" err="1" smtClean="0"/>
              <a:t>irery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</a:t>
            </a:r>
            <a:r>
              <a:rPr lang="fr-FR" sz="4800" b="1" dirty="0" err="1" smtClean="0"/>
              <a:t>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mitondra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soa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Fa </a:t>
            </a:r>
            <a:r>
              <a:rPr lang="fr-FR" sz="4800" b="1" dirty="0" err="1" smtClean="0"/>
              <a:t>omban'Ilay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Mahery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irany</a:t>
            </a:r>
            <a:r>
              <a:rPr lang="fr-FR" b="1" dirty="0" smtClean="0"/>
              <a:t> </a:t>
            </a:r>
            <a:r>
              <a:rPr lang="fr-FR" b="1" dirty="0" err="1" smtClean="0"/>
              <a:t>tokoa,Ka</a:t>
            </a:r>
            <a:r>
              <a:rPr lang="fr-FR" b="1" dirty="0" smtClean="0"/>
              <a:t> </a:t>
            </a:r>
            <a:r>
              <a:rPr lang="fr-FR" b="1" dirty="0" err="1" smtClean="0"/>
              <a:t>sahia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Dia  </a:t>
            </a:r>
            <a:r>
              <a:rPr lang="fr-FR" b="1" dirty="0" err="1" smtClean="0"/>
              <a:t>mitoria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famonjena</a:t>
            </a:r>
            <a:r>
              <a:rPr lang="fr-FR" b="1" dirty="0" smtClean="0"/>
              <a:t> </a:t>
            </a:r>
            <a:r>
              <a:rPr lang="fr-FR" b="1" dirty="0" err="1" smtClean="0"/>
              <a:t>lehibe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</a:t>
            </a:r>
            <a:r>
              <a:rPr lang="fr-FR" b="1" dirty="0" err="1" smtClean="0"/>
              <a:t>Voarainareo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Voatsangana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saina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/>
              <a:t>      Ho </a:t>
            </a:r>
            <a:r>
              <a:rPr lang="fr-FR" b="1" dirty="0" err="1" smtClean="0"/>
              <a:t>an'i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soa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olona</a:t>
            </a:r>
            <a:r>
              <a:rPr lang="fr-FR" b="1" dirty="0" smtClean="0"/>
              <a:t> </a:t>
            </a:r>
            <a:r>
              <a:rPr lang="fr-FR" b="1" dirty="0" err="1" smtClean="0"/>
              <a:t>rehetra</a:t>
            </a:r>
            <a:r>
              <a:rPr lang="fr-FR" b="1" dirty="0" smtClean="0"/>
              <a:t> ho </a:t>
            </a:r>
            <a:r>
              <a:rPr lang="fr-FR" b="1" dirty="0" err="1" smtClean="0"/>
              <a:t>Azy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  </a:t>
            </a:r>
            <a:r>
              <a:rPr lang="fr-FR" b="1" dirty="0" err="1" smtClean="0"/>
              <a:t>Avokoa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r>
              <a:rPr lang="fr-FR" sz="4900" b="1" dirty="0" smtClean="0"/>
              <a:t>4. </a:t>
            </a:r>
            <a:r>
              <a:rPr lang="fr-FR" sz="4900" b="1" dirty="0" err="1" smtClean="0"/>
              <a:t>Ry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Tompo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sy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Mpanjaka</a:t>
            </a:r>
            <a:r>
              <a:rPr lang="fr-FR" sz="4900" b="1" dirty="0" smtClean="0"/>
              <a:t>!</a:t>
            </a:r>
            <a:br>
              <a:rPr lang="fr-FR" sz="4900" b="1" dirty="0" smtClean="0"/>
            </a:br>
            <a:r>
              <a:rPr lang="fr-FR" sz="4900" b="1" dirty="0" smtClean="0"/>
              <a:t>      </a:t>
            </a:r>
            <a:r>
              <a:rPr lang="fr-FR" sz="4900" b="1" dirty="0" err="1" smtClean="0"/>
              <a:t>Ampio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ny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olonao</a:t>
            </a:r>
            <a:r>
              <a:rPr lang="fr-FR" sz="4900" b="1" dirty="0" smtClean="0"/>
              <a:t/>
            </a:r>
            <a:br>
              <a:rPr lang="fr-FR" sz="4900" b="1" dirty="0" smtClean="0"/>
            </a:br>
            <a:r>
              <a:rPr lang="fr-FR" sz="4900" b="1" dirty="0" smtClean="0"/>
              <a:t>   </a:t>
            </a:r>
            <a:r>
              <a:rPr lang="fr-FR" sz="4900" b="1" dirty="0" err="1" smtClean="0"/>
              <a:t>Hanoa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sy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hanahaka</a:t>
            </a:r>
            <a:r>
              <a:rPr lang="fr-FR" sz="4900" b="1" dirty="0" smtClean="0"/>
              <a:t/>
            </a:r>
            <a:br>
              <a:rPr lang="fr-FR" sz="4900" b="1" dirty="0" smtClean="0"/>
            </a:br>
            <a:r>
              <a:rPr lang="fr-FR" sz="4900" b="1" dirty="0" smtClean="0"/>
              <a:t>      Ka </a:t>
            </a:r>
            <a:r>
              <a:rPr lang="fr-FR" sz="4900" b="1" dirty="0" err="1" smtClean="0"/>
              <a:t>hankalaza</a:t>
            </a:r>
            <a:r>
              <a:rPr lang="fr-FR" sz="4900" b="1" dirty="0" smtClean="0"/>
              <a:t>  </a:t>
            </a:r>
            <a:r>
              <a:rPr lang="fr-FR" sz="4900" b="1" dirty="0" err="1" smtClean="0"/>
              <a:t>Anao</a:t>
            </a:r>
            <a:r>
              <a:rPr lang="fr-FR" sz="4900" b="1" dirty="0" smtClean="0"/>
              <a:t>,</a:t>
            </a:r>
            <a:br>
              <a:rPr lang="fr-FR" sz="4900" b="1" dirty="0" smtClean="0"/>
            </a:br>
            <a:r>
              <a:rPr lang="fr-FR" sz="4900" b="1" dirty="0" smtClean="0"/>
              <a:t>   Dia </a:t>
            </a:r>
            <a:r>
              <a:rPr lang="fr-FR" sz="4900" b="1" dirty="0" err="1" smtClean="0"/>
              <a:t>aoka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hokendreny</a:t>
            </a:r>
            <a:r>
              <a:rPr lang="fr-FR" sz="4900" b="1" dirty="0" smtClean="0"/>
              <a:t/>
            </a:r>
            <a:br>
              <a:rPr lang="fr-FR" sz="4900" b="1" dirty="0" smtClean="0"/>
            </a:br>
            <a:r>
              <a:rPr lang="fr-FR" sz="4900" b="1" dirty="0" smtClean="0"/>
              <a:t>     </a:t>
            </a:r>
            <a:r>
              <a:rPr lang="fr-FR" sz="4900" b="1" dirty="0" err="1" smtClean="0"/>
              <a:t>Izay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katsahinao</a:t>
            </a:r>
            <a:r>
              <a:rPr lang="fr-FR" sz="4900" b="1" dirty="0" smtClean="0"/>
              <a:t>.</a:t>
            </a:r>
            <a:br>
              <a:rPr lang="fr-FR" sz="4900" b="1" dirty="0" smtClean="0"/>
            </a:br>
            <a:r>
              <a:rPr lang="fr-FR" sz="4900" b="1" dirty="0" smtClean="0"/>
              <a:t>   Ka  </a:t>
            </a:r>
            <a:r>
              <a:rPr lang="fr-FR" sz="4900" b="1" dirty="0" err="1" smtClean="0"/>
              <a:t>hahita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famonjena</a:t>
            </a:r>
            <a:r>
              <a:rPr lang="fr-FR" sz="4900" b="1" dirty="0" smtClean="0"/>
              <a:t/>
            </a:r>
            <a:br>
              <a:rPr lang="fr-FR" sz="4900" b="1" dirty="0" smtClean="0"/>
            </a:br>
            <a:r>
              <a:rPr lang="fr-FR" sz="4900" b="1" dirty="0" smtClean="0"/>
              <a:t>      </a:t>
            </a:r>
            <a:r>
              <a:rPr lang="fr-FR" sz="4900" b="1" dirty="0" err="1" smtClean="0"/>
              <a:t>Izao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rehetra</a:t>
            </a:r>
            <a:r>
              <a:rPr lang="fr-FR" sz="4900" b="1" dirty="0" smtClean="0"/>
              <a:t> </a:t>
            </a:r>
            <a:r>
              <a:rPr lang="fr-FR" sz="4900" b="1" dirty="0" err="1" smtClean="0"/>
              <a:t>izao</a:t>
            </a:r>
            <a:r>
              <a:rPr lang="fr-FR" sz="4900" b="1" dirty="0" smtClean="0"/>
              <a:t>,</a:t>
            </a:r>
            <a:endParaRPr lang="fr-FR" sz="49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Tsitoha</a:t>
            </a:r>
            <a:r>
              <a:rPr lang="fr-FR" sz="4800" b="1" dirty="0" smtClean="0"/>
              <a:t>!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manehoa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hery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mahagaga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izay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Anananao</a:t>
            </a:r>
            <a:r>
              <a:rPr lang="fr-FR" sz="4800" b="1" dirty="0" smtClean="0"/>
              <a:t> :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Tongava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hanjaka</a:t>
            </a:r>
            <a:r>
              <a:rPr lang="fr-FR" sz="4800" b="1" dirty="0" smtClean="0"/>
              <a:t> :</a:t>
            </a:r>
            <a:br>
              <a:rPr lang="fr-FR" sz="4800" b="1" dirty="0" smtClean="0"/>
            </a:br>
            <a:r>
              <a:rPr lang="fr-FR" sz="4800" b="1" dirty="0" smtClean="0"/>
              <a:t>      Ka  </a:t>
            </a:r>
            <a:r>
              <a:rPr lang="fr-FR" sz="4800" b="1" dirty="0" err="1" smtClean="0"/>
              <a:t>angony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avokoa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olona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navotanao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   </a:t>
            </a:r>
            <a:r>
              <a:rPr lang="fr-FR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Tompo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soa</a:t>
            </a:r>
            <a:r>
              <a:rPr lang="fr-FR" sz="4800" b="1" dirty="0" smtClean="0"/>
              <a:t> !</a:t>
            </a:r>
            <a:endParaRPr lang="fr-FR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Affichage à l'écran (16:9)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314  Mihobia sy mitoria</vt:lpstr>
      <vt:lpstr>1. Injany, misy feo !       Ka iza no tsy mandre ?    Ry Kristiana, raiso       Adidy lehibe,    Manerana ny tany       Ny antso avo izao,    Ho an'i Jeso Tompo       Izao tontolo izao,</vt:lpstr>
      <vt:lpstr>Mihobia sy mitoria    Ny teny mahafaly       Izay voarainareo ;    Izao no tena fetra :       Ho an'i Jeso soa    Ny olona rehetra ho Azy          Avokoa.</vt:lpstr>
      <vt:lpstr>2. Tsy ho antsika irery       Ny fahasoavam-be,    Fa ho an'ny olom-bery       Tsy an-kanavaka  e !    Ny fiantran'ny Tompo       Tsy misy fetra, koa    Lazaonareo mpanompo       'Lay fitiavan-tsoa.</vt:lpstr>
      <vt:lpstr>Miasà. Ka milazà    Ny teny mampionona       Mahafa-po ;    Voarainareo ny baiko :       Ho an'i Jeso soa    Ny olona rehetra ho Azy          Avokoa.</vt:lpstr>
      <vt:lpstr>3. Ny Tompo no milaza :       « Andeha mitoria, »    Ka na dia sarotra aza       Ny asa, matokia ;    Fa tsy mandeha  irery       Izay mitondra soa,    Fa omban'Ilay Mahery</vt:lpstr>
      <vt:lpstr>Ny irany tokoa,Ka sahia     Dia  mitoria    Ny famonjena lehibe        Voarainareo ;    Voatsangana ny saina :       Ho an'i Jeso soa    Ny olona rehetra ho Azy          Avokoa.</vt:lpstr>
      <vt:lpstr> 4. Ry Tompo sy Mpanjaka!       Ampio ny olonao    Hanoa sy hanahaka       Ka hankalaza  Anao,    Dia aoka hokendreny      Izay katsahinao.    Ka  hahita famonjena       Izao rehetra izao,</vt:lpstr>
      <vt:lpstr>Ry Tsitoha! Mba manehoa    Ny hery mahagaga izay    Anananao :    Tongava mba hanjaka :       Ka  angony avokoa    Ny olona navotanao          Ry Tompo soa !</vt:lpstr>
      <vt:lpstr>Diapositive 10</vt:lpstr>
      <vt:lpstr>Diapositive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TANTA Milefitra</dc:creator>
  <cp:lastModifiedBy>TANTA Milefitra</cp:lastModifiedBy>
  <cp:revision>2</cp:revision>
  <dcterms:created xsi:type="dcterms:W3CDTF">2014-08-07T17:20:50Z</dcterms:created>
  <dcterms:modified xsi:type="dcterms:W3CDTF">2014-08-07T17:38:54Z</dcterms:modified>
</cp:coreProperties>
</file>