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CEFE0-30CE-46B4-AE19-71451271F1B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95E4-269C-4232-9FA2-AA7C7A612DE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315</a:t>
            </a:r>
            <a:br>
              <a:rPr lang="fr-FR" sz="7200" b="1" dirty="0" smtClean="0"/>
            </a:br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Ziona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mitsangàna</a:t>
            </a:r>
            <a:r>
              <a:rPr lang="fr-FR" sz="7200" b="1" dirty="0" smtClean="0"/>
              <a:t>,</a:t>
            </a:r>
            <a:br>
              <a:rPr lang="fr-FR" sz="7200" b="1" dirty="0" smtClean="0"/>
            </a:br>
            <a:r>
              <a:rPr lang="fr-FR" sz="7200" b="1" dirty="0" smtClean="0"/>
              <a:t>      Ka </a:t>
            </a:r>
            <a:r>
              <a:rPr lang="fr-FR" sz="7200" b="1" dirty="0" err="1" smtClean="0"/>
              <a:t>mihazavà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izao</a:t>
            </a:r>
            <a:r>
              <a:rPr lang="fr-FR" sz="7200" b="1" dirty="0" smtClean="0"/>
              <a:t> 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1. </a:t>
            </a: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Ziona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mitsangàna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  Ka </a:t>
            </a:r>
            <a:r>
              <a:rPr lang="fr-FR" sz="6600" b="1" dirty="0" err="1" smtClean="0"/>
              <a:t>mihazavà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r>
              <a:rPr lang="fr-FR" sz="6600" b="1" dirty="0" smtClean="0"/>
              <a:t> ;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Andrandrao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fahazavana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Izay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miposaka</a:t>
            </a:r>
            <a:r>
              <a:rPr lang="fr-FR" sz="6600" b="1" dirty="0" smtClean="0"/>
              <a:t>  </a:t>
            </a:r>
            <a:r>
              <a:rPr lang="fr-FR" sz="6600" b="1" dirty="0" err="1" smtClean="0"/>
              <a:t>aminao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2. </a:t>
            </a:r>
            <a:r>
              <a:rPr lang="fr-FR" sz="6600" b="1" dirty="0" err="1" smtClean="0"/>
              <a:t>Maizina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firenena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  Amin-</a:t>
            </a:r>
            <a:r>
              <a:rPr lang="fr-FR" sz="6600" b="1" dirty="0" err="1" smtClean="0"/>
              <a:t>tany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fantatrao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Fa </a:t>
            </a:r>
            <a:r>
              <a:rPr lang="fr-FR" sz="6600" b="1" dirty="0" err="1" smtClean="0"/>
              <a:t>tsy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manam</a:t>
            </a:r>
            <a:r>
              <a:rPr lang="fr-FR" sz="6600" b="1" dirty="0" smtClean="0"/>
              <a:t>-</a:t>
            </a:r>
            <a:r>
              <a:rPr lang="fr-FR" sz="6600" b="1" dirty="0" err="1" smtClean="0"/>
              <a:t>pamonjena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 </a:t>
            </a:r>
            <a:r>
              <a:rPr lang="fr-FR" sz="6600" b="1" dirty="0" err="1" smtClean="0"/>
              <a:t>Nefa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ankohonanao</a:t>
            </a:r>
            <a:endParaRPr lang="fr-FR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600" b="1" dirty="0" smtClean="0"/>
              <a:t>3. </a:t>
            </a:r>
            <a:r>
              <a:rPr lang="fr-FR" sz="6600" b="1" dirty="0" err="1" smtClean="0"/>
              <a:t>Atopazy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maso !</a:t>
            </a:r>
            <a:br>
              <a:rPr lang="fr-FR" sz="6600" b="1" dirty="0" smtClean="0"/>
            </a:br>
            <a:r>
              <a:rPr lang="fr-FR" sz="6600" b="1" dirty="0" smtClean="0"/>
              <a:t>      </a:t>
            </a:r>
            <a:r>
              <a:rPr lang="fr-FR" sz="6600" b="1" dirty="0" err="1" smtClean="0"/>
              <a:t>Marobe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zanakao</a:t>
            </a:r>
            <a:r>
              <a:rPr lang="fr-FR" sz="6600" b="1" dirty="0" smtClean="0"/>
              <a:t> ;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Toy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tany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feno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hazo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  </a:t>
            </a:r>
            <a:r>
              <a:rPr lang="fr-FR" sz="6600" b="1" dirty="0" err="1" smtClean="0"/>
              <a:t>Eo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anatrehanao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4. </a:t>
            </a:r>
            <a:r>
              <a:rPr lang="fr-FR" sz="6600" b="1" dirty="0" err="1" smtClean="0"/>
              <a:t>Asandrato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fanilo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  </a:t>
            </a:r>
            <a:r>
              <a:rPr lang="fr-FR" sz="6600" b="1" dirty="0" err="1" smtClean="0"/>
              <a:t>Hanazava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lavitra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ho </a:t>
            </a:r>
            <a:r>
              <a:rPr lang="fr-FR" sz="6600" b="1" dirty="0" err="1" smtClean="0"/>
              <a:t>marobe</a:t>
            </a:r>
            <a:r>
              <a:rPr lang="fr-FR" sz="6600" b="1" dirty="0" smtClean="0"/>
              <a:t> no </a:t>
            </a:r>
            <a:r>
              <a:rPr lang="fr-FR" sz="6600" b="1" dirty="0" err="1" smtClean="0"/>
              <a:t>hino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  </a:t>
            </a:r>
            <a:r>
              <a:rPr lang="fr-FR" sz="6600" b="1" dirty="0" err="1" smtClean="0"/>
              <a:t>An'Andriamanitra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600" b="1" dirty="0" smtClean="0"/>
              <a:t>5. </a:t>
            </a: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Jesosy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notahianao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smtClean="0"/>
              <a:t>    Anie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lovanao</a:t>
            </a:r>
            <a:r>
              <a:rPr lang="fr-FR" sz="6600" b="1" dirty="0" smtClean="0"/>
              <a:t> ;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Olo</a:t>
            </a:r>
            <a:r>
              <a:rPr lang="fr-FR" sz="6600" b="1" dirty="0" smtClean="0"/>
              <a:t>-</a:t>
            </a:r>
            <a:r>
              <a:rPr lang="fr-FR" sz="6600" b="1" dirty="0" err="1" smtClean="0"/>
              <a:t>maro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irinao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 </a:t>
            </a:r>
            <a:r>
              <a:rPr lang="fr-FR" sz="6600" b="1" dirty="0" err="1" smtClean="0"/>
              <a:t>Taomy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mora</a:t>
            </a:r>
            <a:r>
              <a:rPr lang="fr-FR" sz="6600" b="1" dirty="0" smtClean="0"/>
              <a:t> ho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315 Ry Ziona, mitsangàna,       Ka mihazavà izao </vt:lpstr>
      <vt:lpstr>1. Ry Ziona, mitsangàna,       Ka mihazavà izao ;    Andrandrao ny fahazavana,     Izay miposaka  aminao</vt:lpstr>
      <vt:lpstr>2. Maizina ny firenena       Amin-tany fantatrao,    Fa tsy manam-pamonjena,      Nefa ankohonanao</vt:lpstr>
      <vt:lpstr>3. Atopazy re ny maso !       Marobe ny zanakao ;    Toy ny tany feno hazo,       Eo anatrehanao.</vt:lpstr>
      <vt:lpstr>4. Asandrato ny fanilo       Hanazava lavitra,    Mba ho marobe no hino,       An'Andriamanitra.</vt:lpstr>
      <vt:lpstr>5. Ry Jesosy, notahianao     Anie ny lovanao ;    Olo-maro izay irinao,      Taomy mora ho Anao.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315 Ry Ziona, mitsangàna,       Ka mihazavà izao </dc:title>
  <dc:creator>TANTA Milefitra</dc:creator>
  <cp:lastModifiedBy>TANTA Milefitra</cp:lastModifiedBy>
  <cp:revision>1</cp:revision>
  <dcterms:created xsi:type="dcterms:W3CDTF">2014-08-08T05:33:27Z</dcterms:created>
  <dcterms:modified xsi:type="dcterms:W3CDTF">2014-08-08T05:41:18Z</dcterms:modified>
</cp:coreProperties>
</file>