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5D31-F663-4D71-911A-8E28CC23B949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E1BE-777D-4EC2-AD4A-07BA785BEE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5D31-F663-4D71-911A-8E28CC23B949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E1BE-777D-4EC2-AD4A-07BA785BEE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5D31-F663-4D71-911A-8E28CC23B949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E1BE-777D-4EC2-AD4A-07BA785BEE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5D31-F663-4D71-911A-8E28CC23B949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E1BE-777D-4EC2-AD4A-07BA785BEE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5D31-F663-4D71-911A-8E28CC23B949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E1BE-777D-4EC2-AD4A-07BA785BEE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5D31-F663-4D71-911A-8E28CC23B949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E1BE-777D-4EC2-AD4A-07BA785BEE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5D31-F663-4D71-911A-8E28CC23B949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E1BE-777D-4EC2-AD4A-07BA785BEE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5D31-F663-4D71-911A-8E28CC23B949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E1BE-777D-4EC2-AD4A-07BA785BEE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5D31-F663-4D71-911A-8E28CC23B949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E1BE-777D-4EC2-AD4A-07BA785BEE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5D31-F663-4D71-911A-8E28CC23B949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E1BE-777D-4EC2-AD4A-07BA785BEE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5D31-F663-4D71-911A-8E28CC23B949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E1BE-777D-4EC2-AD4A-07BA785BEE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5D31-F663-4D71-911A-8E28CC23B949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EE1BE-777D-4EC2-AD4A-07BA785BEE8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8000" b="1" dirty="0" smtClean="0"/>
              <a:t>316 </a:t>
            </a:r>
            <a:br>
              <a:rPr lang="fr-FR" sz="8000" b="1" dirty="0" smtClean="0"/>
            </a:br>
            <a:r>
              <a:rPr lang="fr-FR" sz="8000" b="1" dirty="0" err="1" smtClean="0"/>
              <a:t>Maizina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ny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firenena</a:t>
            </a:r>
            <a:endParaRPr lang="fr-FR" sz="8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1. </a:t>
            </a:r>
            <a:r>
              <a:rPr lang="fr-FR" sz="5400" b="1" dirty="0" err="1" smtClean="0"/>
              <a:t>Maizina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firenena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Koa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diso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lalana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Tsy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mahita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famonjena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Tia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zava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poana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Endrey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haverezan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tsainy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Lany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foana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ainy</a:t>
            </a:r>
            <a:r>
              <a:rPr lang="fr-FR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 fontScale="90000"/>
          </a:bodyPr>
          <a:lstStyle/>
          <a:p>
            <a:r>
              <a:rPr lang="fr-FR" sz="6700" b="1" dirty="0" smtClean="0"/>
              <a:t>2. </a:t>
            </a:r>
            <a:r>
              <a:rPr lang="fr-FR" sz="6700" b="1" dirty="0" err="1" smtClean="0"/>
              <a:t>Lehibe</a:t>
            </a:r>
            <a:r>
              <a:rPr lang="fr-FR" sz="6700" b="1" dirty="0" smtClean="0"/>
              <a:t> </a:t>
            </a:r>
            <a:r>
              <a:rPr lang="fr-FR" sz="6700" b="1" dirty="0" err="1" smtClean="0"/>
              <a:t>ny</a:t>
            </a:r>
            <a:r>
              <a:rPr lang="fr-FR" sz="6700" b="1" dirty="0" smtClean="0"/>
              <a:t> </a:t>
            </a:r>
            <a:r>
              <a:rPr lang="fr-FR" sz="6700" b="1" dirty="0" err="1" smtClean="0"/>
              <a:t>aizin'ota</a:t>
            </a:r>
            <a:r>
              <a:rPr lang="fr-FR" sz="6700" b="1" dirty="0" smtClean="0"/>
              <a:t>,</a:t>
            </a:r>
            <a:br>
              <a:rPr lang="fr-FR" sz="6700" b="1" dirty="0" smtClean="0"/>
            </a:br>
            <a:r>
              <a:rPr lang="fr-FR" sz="6700" b="1" dirty="0" smtClean="0"/>
              <a:t>     </a:t>
            </a:r>
            <a:r>
              <a:rPr lang="fr-FR" sz="6700" b="1" dirty="0" err="1" smtClean="0"/>
              <a:t>Takona</a:t>
            </a:r>
            <a:r>
              <a:rPr lang="fr-FR" sz="6700" b="1" dirty="0" smtClean="0"/>
              <a:t> </a:t>
            </a:r>
            <a:r>
              <a:rPr lang="fr-FR" sz="6700" b="1" dirty="0" err="1" smtClean="0"/>
              <a:t>ny</a:t>
            </a:r>
            <a:r>
              <a:rPr lang="fr-FR" sz="6700" b="1" dirty="0" smtClean="0"/>
              <a:t> </a:t>
            </a:r>
            <a:r>
              <a:rPr lang="fr-FR" sz="6700" b="1" dirty="0" err="1" smtClean="0"/>
              <a:t>lalana</a:t>
            </a:r>
            <a:r>
              <a:rPr lang="fr-FR" sz="6700" b="1" dirty="0" smtClean="0"/>
              <a:t>,</a:t>
            </a:r>
            <a:br>
              <a:rPr lang="fr-FR" sz="6700" b="1" dirty="0" smtClean="0"/>
            </a:br>
            <a:r>
              <a:rPr lang="fr-FR" sz="6700" b="1" dirty="0" smtClean="0"/>
              <a:t>   </a:t>
            </a:r>
            <a:r>
              <a:rPr lang="fr-FR" sz="6700" b="1" dirty="0" err="1" smtClean="0"/>
              <a:t>Handosiran'ny</a:t>
            </a:r>
            <a:r>
              <a:rPr lang="fr-FR" sz="6700" b="1" dirty="0" smtClean="0"/>
              <a:t> </a:t>
            </a:r>
            <a:r>
              <a:rPr lang="fr-FR" sz="6700" b="1" dirty="0" err="1" smtClean="0"/>
              <a:t>mpanota</a:t>
            </a:r>
            <a:r>
              <a:rPr lang="fr-FR" sz="6700" b="1" dirty="0" smtClean="0"/>
              <a:t>,</a:t>
            </a:r>
            <a:br>
              <a:rPr lang="fr-FR" sz="6700" b="1" dirty="0" smtClean="0"/>
            </a:br>
            <a:r>
              <a:rPr lang="fr-FR" sz="6700" b="1" dirty="0" smtClean="0"/>
              <a:t>     </a:t>
            </a:r>
            <a:r>
              <a:rPr lang="fr-FR" sz="6700" b="1" dirty="0" err="1" smtClean="0"/>
              <a:t>Ny</a:t>
            </a:r>
            <a:r>
              <a:rPr lang="fr-FR" sz="6700" b="1" dirty="0" smtClean="0"/>
              <a:t> </a:t>
            </a:r>
            <a:r>
              <a:rPr lang="fr-FR" sz="6700" b="1" dirty="0" err="1" smtClean="0"/>
              <a:t>fahaverezana</a:t>
            </a:r>
            <a:r>
              <a:rPr lang="fr-FR" sz="6700" b="1" dirty="0" smtClean="0"/>
              <a:t> ;</a:t>
            </a:r>
            <a:br>
              <a:rPr lang="fr-FR" sz="6700" b="1" dirty="0" smtClean="0"/>
            </a:br>
            <a:r>
              <a:rPr lang="fr-FR" sz="6700" b="1" dirty="0" smtClean="0"/>
              <a:t>   </a:t>
            </a:r>
            <a:r>
              <a:rPr lang="fr-FR" sz="6700" b="1" dirty="0" err="1" smtClean="0"/>
              <a:t>Indrisy</a:t>
            </a:r>
            <a:r>
              <a:rPr lang="fr-FR" sz="6700" b="1" dirty="0" smtClean="0"/>
              <a:t>, </a:t>
            </a:r>
            <a:r>
              <a:rPr lang="fr-FR" sz="6700" b="1" dirty="0" err="1" smtClean="0"/>
              <a:t>very</a:t>
            </a:r>
            <a:r>
              <a:rPr lang="fr-FR" sz="6700" b="1" dirty="0" smtClean="0"/>
              <a:t> </a:t>
            </a:r>
            <a:r>
              <a:rPr lang="fr-FR" sz="6700" b="1" dirty="0" err="1" smtClean="0"/>
              <a:t>re</a:t>
            </a:r>
            <a:r>
              <a:rPr lang="fr-FR" sz="6700" b="1" dirty="0" smtClean="0"/>
              <a:t> </a:t>
            </a:r>
            <a:r>
              <a:rPr lang="fr-FR" sz="6700" b="1" dirty="0" err="1" smtClean="0"/>
              <a:t>ny</a:t>
            </a:r>
            <a:r>
              <a:rPr lang="fr-FR" sz="6700" b="1" dirty="0" smtClean="0"/>
              <a:t> </a:t>
            </a:r>
            <a:r>
              <a:rPr lang="fr-FR" sz="6700" b="1" dirty="0" err="1" smtClean="0"/>
              <a:t>aina</a:t>
            </a:r>
            <a:r>
              <a:rPr lang="fr-FR" sz="6700" b="1" dirty="0" smtClean="0"/>
              <a:t> !</a:t>
            </a:r>
            <a:br>
              <a:rPr lang="fr-FR" sz="6700" b="1" dirty="0" smtClean="0"/>
            </a:br>
            <a:r>
              <a:rPr lang="fr-FR" sz="6700" b="1" dirty="0" smtClean="0"/>
              <a:t>     </a:t>
            </a:r>
            <a:r>
              <a:rPr lang="fr-FR" sz="6700" b="1" dirty="0" err="1" smtClean="0"/>
              <a:t>Injay</a:t>
            </a:r>
            <a:r>
              <a:rPr lang="fr-FR" sz="6700" b="1" dirty="0" smtClean="0"/>
              <a:t> </a:t>
            </a:r>
            <a:r>
              <a:rPr lang="fr-FR" sz="6700" b="1" dirty="0" err="1" smtClean="0"/>
              <a:t>ny</a:t>
            </a:r>
            <a:r>
              <a:rPr lang="fr-FR" sz="6700" b="1" dirty="0" smtClean="0"/>
              <a:t> </a:t>
            </a:r>
            <a:r>
              <a:rPr lang="fr-FR" sz="6700" b="1" dirty="0" err="1" smtClean="0"/>
              <a:t>feo</a:t>
            </a:r>
            <a:r>
              <a:rPr lang="fr-FR" sz="6700" b="1" dirty="0" smtClean="0"/>
              <a:t> </a:t>
            </a:r>
            <a:r>
              <a:rPr lang="fr-FR" sz="6700" b="1" dirty="0" err="1" smtClean="0"/>
              <a:t>mitaraina</a:t>
            </a:r>
            <a:r>
              <a:rPr lang="fr-FR" sz="6700" b="1" dirty="0" smtClean="0"/>
              <a:t> !</a:t>
            </a:r>
            <a:endParaRPr lang="fr-F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3. </a:t>
            </a:r>
            <a:r>
              <a:rPr lang="fr-FR" sz="5400" b="1" dirty="0" err="1" smtClean="0"/>
              <a:t>Mitsangàna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izao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mino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Mandehàna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faingana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Ento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aminy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jiro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Atoroy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lalana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Hianao</a:t>
            </a:r>
            <a:r>
              <a:rPr lang="fr-FR" sz="5400" b="1" dirty="0" smtClean="0"/>
              <a:t> va </a:t>
            </a:r>
            <a:r>
              <a:rPr lang="fr-FR" sz="5400" b="1" dirty="0" err="1" smtClean="0"/>
              <a:t>tsy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onena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manam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pamonjena</a:t>
            </a:r>
            <a:r>
              <a:rPr lang="fr-FR" sz="5400" b="1" dirty="0" smtClean="0"/>
              <a:t> ?</a:t>
            </a:r>
            <a:endParaRPr lang="fr-FR"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000" b="1" dirty="0" smtClean="0"/>
              <a:t>4. Dia </a:t>
            </a:r>
            <a:r>
              <a:rPr lang="fr-FR" sz="6000" b="1" dirty="0" err="1" smtClean="0"/>
              <a:t>ento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mazava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 </a:t>
            </a:r>
            <a:r>
              <a:rPr lang="fr-FR" sz="6000" b="1" dirty="0" err="1" smtClean="0"/>
              <a:t>Izay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naseho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taminao</a:t>
            </a:r>
            <a:r>
              <a:rPr lang="fr-FR" sz="6000" b="1" dirty="0" smtClean="0"/>
              <a:t> ;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Mazotoa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hampisava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 </a:t>
            </a:r>
            <a:r>
              <a:rPr lang="fr-FR" sz="6000" b="1" dirty="0" err="1" smtClean="0"/>
              <a:t>Izany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aizim</a:t>
            </a:r>
            <a:r>
              <a:rPr lang="fr-FR" sz="6000" b="1" dirty="0" smtClean="0"/>
              <a:t>-</a:t>
            </a:r>
            <a:r>
              <a:rPr lang="fr-FR" sz="6000" b="1" dirty="0" err="1" smtClean="0"/>
              <a:t>pito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ao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Ka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namanao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mahantra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 </a:t>
            </a:r>
            <a:r>
              <a:rPr lang="fr-FR" sz="6000" b="1" dirty="0" err="1" smtClean="0"/>
              <a:t>Itorio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Mpiantra</a:t>
            </a:r>
            <a:r>
              <a:rPr lang="fr-FR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6000" b="1" dirty="0" smtClean="0"/>
              <a:t>5. </a:t>
            </a:r>
            <a:r>
              <a:rPr lang="fr-FR" sz="6000" b="1" dirty="0" err="1" smtClean="0"/>
              <a:t>Eny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tsara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mahery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 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Filazantsara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re</a:t>
            </a:r>
            <a:r>
              <a:rPr lang="fr-FR" sz="6000" b="1" dirty="0" smtClean="0"/>
              <a:t> !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Afaka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olom</a:t>
            </a:r>
            <a:r>
              <a:rPr lang="fr-FR" sz="6000" b="1" dirty="0" smtClean="0"/>
              <a:t>-</a:t>
            </a:r>
            <a:r>
              <a:rPr lang="fr-FR" sz="6000" b="1" dirty="0" err="1" smtClean="0"/>
              <a:t>bery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  </a:t>
            </a:r>
            <a:r>
              <a:rPr lang="fr-FR" sz="6000" b="1" dirty="0" err="1" smtClean="0"/>
              <a:t>Sambatra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mahare</a:t>
            </a:r>
            <a:r>
              <a:rPr lang="fr-FR" sz="6000" b="1" dirty="0" smtClean="0"/>
              <a:t> ;</a:t>
            </a:r>
            <a:br>
              <a:rPr lang="fr-FR" sz="6000" b="1" dirty="0" smtClean="0"/>
            </a:br>
            <a:r>
              <a:rPr lang="fr-FR" sz="6000" b="1" dirty="0" smtClean="0"/>
              <a:t>   Ka </a:t>
            </a:r>
            <a:r>
              <a:rPr lang="fr-FR" sz="6000" b="1" dirty="0" err="1" smtClean="0"/>
              <a:t>mitandrina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tokoa</a:t>
            </a:r>
            <a:r>
              <a:rPr lang="fr-FR" sz="6000" b="1" dirty="0" smtClean="0"/>
              <a:t> !</a:t>
            </a:r>
            <a:br>
              <a:rPr lang="fr-FR" sz="6000" b="1" dirty="0" smtClean="0"/>
            </a:br>
            <a:r>
              <a:rPr lang="fr-FR" sz="6000" b="1" dirty="0" smtClean="0"/>
              <a:t>      </a:t>
            </a:r>
            <a:r>
              <a:rPr lang="fr-FR" sz="6000" b="1" dirty="0" err="1" smtClean="0"/>
              <a:t>Izany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teny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mahasoa</a:t>
            </a:r>
            <a:r>
              <a:rPr lang="fr-FR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316  Maizina ny firenena</vt:lpstr>
      <vt:lpstr>1. Maizina ny firenena,       Koa diso lalana,    Tsy mahita famonjena,       Tia zava-poana ;    Endrey, ny haverezan-tsainy       Lany foana ny ainy.</vt:lpstr>
      <vt:lpstr>2. Lehibe ny aizin'ota,      Takona ny lalana,    Handosiran'ny mpanota,      Ny fahaverezana ;    Indrisy, very re ny aina !      Injay ny feo mitaraina !</vt:lpstr>
      <vt:lpstr>3. Mitsangàna izao, ry mino,     Mandehàna faingana,    Ento aminy ny jiro,      Atoroy ny lalana ;    Hianao va tsy onena      Ny tsy manam-pamonjena ?</vt:lpstr>
      <vt:lpstr>4. Dia ento ny mazava      Izay naseho taminao ;    Mazotoa hampisava,      Izany aizim-pito ao,    Ka ny namanao mahantra      Itorio ny Mpiantra.</vt:lpstr>
      <vt:lpstr>5. Eny, tsara sy mahery       Ny Filazantsara re !    Afaka ny olom-bery,       Sambatra ny mahare ;    Ka mitandrina tokoa !       Izany teny mahasoa.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316  Maizina ny firenena</dc:title>
  <dc:creator>TANTA Milefitra</dc:creator>
  <cp:lastModifiedBy>TANTA Milefitra</cp:lastModifiedBy>
  <cp:revision>1</cp:revision>
  <dcterms:created xsi:type="dcterms:W3CDTF">2014-08-08T05:41:19Z</dcterms:created>
  <dcterms:modified xsi:type="dcterms:W3CDTF">2014-08-08T05:48:24Z</dcterms:modified>
</cp:coreProperties>
</file>