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  <p:sldId id="261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B8493-2AC4-4D35-95D4-335988B9504F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6B8D-3D13-405F-A616-C181E0A072F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319</a:t>
            </a:r>
            <a:br>
              <a:rPr lang="fr-FR" sz="7200" b="1" dirty="0" smtClean="0"/>
            </a:br>
            <a:r>
              <a:rPr lang="fr-FR" sz="7200" b="1" dirty="0" err="1" smtClean="0"/>
              <a:t>Mba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iraho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Fanahy</a:t>
            </a:r>
            <a:r>
              <a:rPr lang="fr-FR" sz="7200" b="1" dirty="0" smtClean="0"/>
              <a:t>,</a:t>
            </a:r>
            <a:br>
              <a:rPr lang="fr-FR" sz="7200" b="1" dirty="0" smtClean="0"/>
            </a:b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iraho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Fanahy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</a:t>
            </a:r>
            <a:r>
              <a:rPr lang="fr-FR" sz="5400" b="1" dirty="0" smtClean="0"/>
              <a:t> ô !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hanampy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hitahy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mpiasa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irakao</a:t>
            </a:r>
            <a:r>
              <a:rPr lang="fr-FR" sz="5400" b="1" dirty="0" smtClean="0"/>
              <a:t>.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Tany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mafy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asaina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Nefa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kely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> ;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err="1" smtClean="0"/>
              <a:t>Marobe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misaina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Raha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itorianay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Tanteraho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toky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nomenao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fahizay</a:t>
            </a:r>
            <a:r>
              <a:rPr lang="fr-FR" sz="5400" b="1" dirty="0" smtClean="0"/>
              <a:t>.</a:t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mombà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mpitory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Mandra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podi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mandrinay</a:t>
            </a:r>
            <a:r>
              <a:rPr lang="fr-FR" sz="5400" b="1" dirty="0" smtClean="0"/>
              <a:t> !</a:t>
            </a:r>
            <a:endParaRPr lang="fr-FR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2. O,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Masoandron’aina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Hazavao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namanay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fafazo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andon’aina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Fa  </a:t>
            </a:r>
            <a:r>
              <a:rPr lang="fr-FR" sz="5400" b="1" dirty="0" err="1" smtClean="0"/>
              <a:t>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hay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Tapa-</a:t>
            </a:r>
            <a:r>
              <a:rPr lang="fr-FR" sz="5400" b="1" dirty="0" err="1" smtClean="0"/>
              <a:t>kazo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hajainy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Ka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fantany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To ;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err="1" smtClean="0"/>
              <a:t>Feno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aizina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sainy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momoka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sikidy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mahavery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No </a:t>
            </a:r>
            <a:r>
              <a:rPr lang="fr-FR" sz="5400" b="1" dirty="0" err="1" smtClean="0"/>
              <a:t>ataony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solonao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Sampy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vato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hazo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kely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No </a:t>
            </a:r>
            <a:r>
              <a:rPr lang="fr-FR" sz="5400" b="1" dirty="0" err="1" smtClean="0"/>
              <a:t>hajainy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Averenonao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ireny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tonga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olonao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Tadiavo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very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Raiso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 fa </a:t>
            </a:r>
            <a:r>
              <a:rPr lang="fr-FR" sz="5400" b="1" dirty="0" err="1" smtClean="0"/>
              <a:t>lovanao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Entonao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famonjena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Ka </a:t>
            </a:r>
            <a:r>
              <a:rPr lang="fr-FR" sz="5400" b="1" dirty="0" err="1" smtClean="0"/>
              <a:t>ovay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 ;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err="1" smtClean="0"/>
              <a:t>Aoka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sesehena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hanaiky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    Dia  </a:t>
            </a:r>
            <a:r>
              <a:rPr lang="fr-FR" sz="5400" b="1" dirty="0" err="1" smtClean="0"/>
              <a:t>hiova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tany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Ka </a:t>
            </a:r>
            <a:r>
              <a:rPr lang="fr-FR" sz="5400" b="1" dirty="0" err="1" smtClean="0"/>
              <a:t>hanjary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lonaka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Ary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voa</a:t>
            </a:r>
            <a:r>
              <a:rPr lang="fr-FR" sz="5400" b="1" dirty="0" smtClean="0"/>
              <a:t> mamy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tena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vokatra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4. </a:t>
            </a:r>
            <a:r>
              <a:rPr lang="fr-FR" sz="5400" b="1" dirty="0" err="1" smtClean="0"/>
              <a:t>Aoka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rava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mazava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hitanay</a:t>
            </a:r>
            <a:r>
              <a:rPr lang="fr-FR" sz="5400" b="1" dirty="0" smtClean="0"/>
              <a:t> !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handroso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lalandava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anjara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asanay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dera</a:t>
            </a:r>
            <a:r>
              <a:rPr lang="fr-FR" sz="5400" b="1" dirty="0" smtClean="0"/>
              <a:t> aman-</a:t>
            </a:r>
            <a:r>
              <a:rPr lang="fr-FR" sz="5400" b="1" dirty="0" err="1" smtClean="0"/>
              <a:t>daza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Tomponay</a:t>
            </a:r>
            <a:r>
              <a:rPr lang="fr-FR" sz="5400" b="1" dirty="0" smtClean="0"/>
              <a:t> !</a:t>
            </a:r>
            <a:endParaRPr lang="fr-FR" sz="5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err="1" smtClean="0"/>
              <a:t>Hatanjaho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mpiasa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 Dia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hety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fay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   </a:t>
            </a:r>
            <a:r>
              <a:rPr lang="fr-FR" sz="5400" b="1" dirty="0" err="1" smtClean="0"/>
              <a:t>Aoka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olo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mino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hamory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Ka </a:t>
            </a:r>
            <a:r>
              <a:rPr lang="fr-FR" sz="5400" b="1" dirty="0" err="1" smtClean="0"/>
              <a:t>hitombo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be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mpino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 </a:t>
            </a:r>
            <a:r>
              <a:rPr lang="fr-FR" sz="5400" b="1" dirty="0" err="1" smtClean="0"/>
              <a:t>Hiandany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r>
              <a:rPr lang="fr-FR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319 Mba iraho ny Fanahy, </vt:lpstr>
      <vt:lpstr>1. Mba iraho ny Fanahy,       Ry Jesosy Tompo ô !    Mba hanampy sy hitahy       Ny mpiasa irakao.    Tany mafy no asaina,       Nefa kely izahay ;</vt:lpstr>
      <vt:lpstr>Marobe no tsy misaina       Raha itorianay !       Tanteraho re ny toky,       Izay nomenao fahizay.    Ka mombà anay mpitory      Mandra-podi-mandrinay !</vt:lpstr>
      <vt:lpstr>2. O, ry Masoandron’aina,       Hazavao ny namanay,    Mba fafazo andon’aina,     Fa  efa toy ny tany hay ;    Tapa-kazo no hajainy,     Ka tsy fantany ny To ;</vt:lpstr>
      <vt:lpstr>Feno aizina ny sainy,      Efa momoka sy lo ;      Ny sikidy mahavery      No ataony solonao,    Sampy vato, hazo kely      No hajainy toa Anao.</vt:lpstr>
      <vt:lpstr>3. Averenonao ireny       Mba ho tonga olonao ;    Tadiavo tsy ho very,       Raiso re fa lovanao !    Entonao ny famonjena       Ka ovay ny fony izao ;</vt:lpstr>
      <vt:lpstr>Aoka hisy sesehena       Ny hanaiky ho Anao !       Dia  hiova re ny tany       Ka hanjary lonaka,    Ary hisy voa mamy       Izay ho tena vokatra.</vt:lpstr>
      <vt:lpstr>4. Aoka re mba tsy ho rava       Ny mazava hitanay !    Mba handroso lalandava       Ny anjara asanay,    Mba ho dera aman-daza       Ho Anao, ry Tomponay !</vt:lpstr>
      <vt:lpstr>Hatanjaho ny mpiasa,       Dia tsy mba hety fay ;       Aoka re ny olo-mino      Mba hamory ho Anao,    Ka hitombo be ny mpino      Hiandany Aminao.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319 Mba iraho ny Fanahy, </dc:title>
  <dc:creator>TANTA Milefitra</dc:creator>
  <cp:lastModifiedBy>TANTA Milefitra</cp:lastModifiedBy>
  <cp:revision>1</cp:revision>
  <dcterms:created xsi:type="dcterms:W3CDTF">2014-08-08T06:11:15Z</dcterms:created>
  <dcterms:modified xsi:type="dcterms:W3CDTF">2014-08-08T06:36:15Z</dcterms:modified>
</cp:coreProperties>
</file>