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32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Misaotra</a:t>
            </a:r>
            <a:r>
              <a:rPr lang="en-GB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 smtClean="0"/>
              <a:t> </a:t>
            </a:r>
            <a:r>
              <a:rPr lang="en-GB" b="1" dirty="0" err="1" smtClean="0"/>
              <a:t>izahay</a:t>
            </a:r>
            <a:r>
              <a:rPr lang="en-GB" b="1" dirty="0" smtClean="0"/>
              <a:t>, </a:t>
            </a:r>
            <a:r>
              <a:rPr lang="en-GB" b="1" dirty="0" err="1" smtClean="0"/>
              <a:t>ry</a:t>
            </a:r>
            <a:r>
              <a:rPr lang="en-GB" b="1" dirty="0" smtClean="0"/>
              <a:t> Ray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" y="71420"/>
            <a:ext cx="9144000" cy="4786328"/>
          </a:xfrm>
        </p:spPr>
        <p:txBody>
          <a:bodyPr>
            <a:noAutofit/>
          </a:bodyPr>
          <a:lstStyle/>
          <a:p>
            <a:r>
              <a:rPr lang="en-GB" sz="7200" b="1" dirty="0"/>
              <a:t>1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Misaotra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izahay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  Jehovah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ô !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efa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naharay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 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soa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taminao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571750"/>
            <a:ext cx="7772400" cy="1102519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Ka </a:t>
            </a:r>
            <a:r>
              <a:rPr lang="en-GB" sz="6600" b="1" dirty="0" err="1" smtClean="0"/>
              <a:t>lalandava</a:t>
            </a:r>
            <a:r>
              <a:rPr lang="en-GB" sz="6600" b="1" dirty="0" smtClean="0"/>
              <a:t> no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Isaoranay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5400" b="1" dirty="0" smtClean="0"/>
              <a:t>Ho </a:t>
            </a:r>
            <a:r>
              <a:rPr lang="en-GB" sz="5400" b="1" dirty="0" err="1" smtClean="0"/>
              <a:t>eo</a:t>
            </a:r>
            <a:r>
              <a:rPr lang="en-GB" sz="5400" b="1" dirty="0" smtClean="0"/>
              <a:t> am-</a:t>
            </a:r>
            <a:r>
              <a:rPr lang="en-GB" sz="5400" b="1" dirty="0" err="1" smtClean="0"/>
              <a:t>bavanay</a:t>
            </a:r>
            <a:r>
              <a:rPr lang="en-GB" sz="5400" b="1" dirty="0"/>
              <a:t> </a:t>
            </a:r>
            <a:r>
              <a:rPr lang="en-GB" sz="5400" b="1" dirty="0" err="1" smtClean="0"/>
              <a:t>tokoa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teninao</a:t>
            </a:r>
            <a:r>
              <a:rPr lang="en-GB" sz="6600" b="1" dirty="0" smtClean="0"/>
              <a:t>.</a:t>
            </a:r>
            <a:r>
              <a:rPr lang="fr-FR" sz="6000" dirty="0" smtClean="0"/>
              <a:t/>
            </a:r>
            <a:br>
              <a:rPr lang="fr-FR" sz="6000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00312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reharehanay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  </a:t>
            </a: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famonjena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 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manam-paharoa</a:t>
            </a:r>
            <a:r>
              <a:rPr lang="en-GB" sz="6600" b="1" dirty="0" smtClean="0"/>
              <a:t>.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0024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fandresena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soa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fiononam-po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taminao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Ka </a:t>
            </a:r>
            <a:r>
              <a:rPr lang="en-GB" sz="6600" b="1" dirty="0" err="1" smtClean="0"/>
              <a:t>hery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manavao</a:t>
            </a:r>
            <a:r>
              <a:rPr lang="en-GB" sz="6000" dirty="0" smtClean="0"/>
              <a:t>.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72"/>
            <a:ext cx="9144000" cy="4286279"/>
          </a:xfrm>
        </p:spPr>
        <p:txBody>
          <a:bodyPr>
            <a:norm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olo-mino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nl-NL" sz="6600" b="1" dirty="0" err="1" smtClean="0"/>
              <a:t>Sy</a:t>
            </a:r>
            <a:r>
              <a:rPr lang="nl-NL" sz="6600" b="1" dirty="0" smtClean="0"/>
              <a:t> </a:t>
            </a:r>
            <a:r>
              <a:rPr lang="nl-NL" sz="6600" b="1" dirty="0" err="1" smtClean="0"/>
              <a:t>ireo</a:t>
            </a:r>
            <a:r>
              <a:rPr lang="nl-NL" sz="6600" b="1" dirty="0" smtClean="0"/>
              <a:t> </a:t>
            </a:r>
            <a:r>
              <a:rPr lang="nl-NL" sz="6600" b="1" dirty="0" err="1" smtClean="0"/>
              <a:t>mpanomponao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nl-NL" sz="6600" b="1" dirty="0" smtClean="0"/>
              <a:t>   Na </a:t>
            </a:r>
            <a:r>
              <a:rPr lang="nl-NL" sz="6600" b="1" dirty="0" err="1" smtClean="0"/>
              <a:t>velona</a:t>
            </a:r>
            <a:r>
              <a:rPr lang="nl-NL" sz="6600" b="1" dirty="0" smtClean="0"/>
              <a:t> na </a:t>
            </a:r>
            <a:r>
              <a:rPr lang="nl-NL" sz="6600" b="1" dirty="0" err="1" smtClean="0"/>
              <a:t>maty</a:t>
            </a:r>
            <a:r>
              <a:rPr lang="nl-NL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nl-NL" sz="6600" b="1" dirty="0" smtClean="0"/>
              <a:t>     Dia </a:t>
            </a:r>
            <a:r>
              <a:rPr lang="nl-NL" sz="6600" b="1" dirty="0" err="1" smtClean="0"/>
              <a:t>misaotra</a:t>
            </a:r>
            <a:r>
              <a:rPr lang="nl-NL" sz="6600" b="1" dirty="0" smtClean="0"/>
              <a:t> </a:t>
            </a:r>
            <a:r>
              <a:rPr lang="nl-NL" sz="6600" b="1" dirty="0" err="1" smtClean="0"/>
              <a:t>Anao</a:t>
            </a:r>
            <a:r>
              <a:rPr lang="nl-NL" sz="6600" b="1" dirty="0" smtClean="0"/>
              <a:t>.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85866"/>
            <a:ext cx="9144000" cy="2571767"/>
          </a:xfrm>
        </p:spPr>
        <p:txBody>
          <a:bodyPr>
            <a:normAutofit fontScale="90000"/>
          </a:bodyPr>
          <a:lstStyle/>
          <a:p>
            <a:r>
              <a:rPr lang="nl-NL" sz="7300" b="1" dirty="0" smtClean="0"/>
              <a:t>Ka sambatra </a:t>
            </a:r>
            <a:r>
              <a:rPr lang="nl-NL" sz="7300" b="1" dirty="0" err="1" smtClean="0"/>
              <a:t>tokoa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nl-NL" sz="7300" b="1" dirty="0" smtClean="0"/>
              <a:t>     Fa </a:t>
            </a:r>
            <a:r>
              <a:rPr lang="nl-NL" sz="7300" b="1" dirty="0" err="1" smtClean="0"/>
              <a:t>manana</a:t>
            </a:r>
            <a:r>
              <a:rPr lang="nl-NL" sz="7300" b="1" dirty="0" smtClean="0"/>
              <a:t> </a:t>
            </a:r>
            <a:r>
              <a:rPr lang="nl-NL" sz="7300" b="1" dirty="0" err="1" smtClean="0"/>
              <a:t>Anao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nl-NL" sz="7300" b="1" dirty="0" smtClean="0"/>
              <a:t>   </a:t>
            </a:r>
            <a:r>
              <a:rPr lang="nl-NL" sz="7300" b="1" i="1" dirty="0" err="1" smtClean="0"/>
              <a:t>I</a:t>
            </a:r>
            <a:r>
              <a:rPr lang="nl-NL" sz="7300" b="1" dirty="0" err="1" smtClean="0"/>
              <a:t>zahay</a:t>
            </a:r>
            <a:r>
              <a:rPr lang="nl-NL" sz="7300" b="1" dirty="0" smtClean="0"/>
              <a:t>, </a:t>
            </a:r>
            <a:r>
              <a:rPr lang="nl-NL" sz="7300" b="1" dirty="0" err="1" smtClean="0"/>
              <a:t>ry</a:t>
            </a:r>
            <a:r>
              <a:rPr lang="nl-NL" sz="7300" b="1" dirty="0" smtClean="0"/>
              <a:t> </a:t>
            </a:r>
            <a:r>
              <a:rPr lang="nl-NL" sz="7300" b="1" dirty="0" err="1" smtClean="0"/>
              <a:t>reharehan</a:t>
            </a:r>
            <a:r>
              <a:rPr lang="nl-NL" sz="7300" b="1" dirty="0" smtClean="0"/>
              <a:t>’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nl-NL" sz="7300" b="1" dirty="0" smtClean="0"/>
              <a:t>       </a:t>
            </a:r>
            <a:r>
              <a:rPr lang="en-GB" sz="7300" b="1" dirty="0" err="1" smtClean="0"/>
              <a:t>Ny</a:t>
            </a:r>
            <a:r>
              <a:rPr lang="en-GB" sz="7300" b="1" dirty="0" smtClean="0"/>
              <a:t> </a:t>
            </a:r>
            <a:r>
              <a:rPr lang="en-GB" sz="7300" b="1" dirty="0" err="1" smtClean="0"/>
              <a:t>Fanahy</a:t>
            </a:r>
            <a:r>
              <a:rPr lang="en-GB" sz="7300" b="1" dirty="0" smtClean="0"/>
              <a:t> ô !</a:t>
            </a:r>
            <a:r>
              <a:rPr lang="fr-FR" sz="5400" dirty="0" smtClean="0"/>
              <a:t/>
            </a:r>
            <a:br>
              <a:rPr lang="fr-FR" sz="5400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32</vt:lpstr>
      <vt:lpstr>1 Misaotra Anao izahay        Jehovah Tompo ô !    Fa efa naharay        Ny soa taminao.</vt:lpstr>
      <vt:lpstr>Ka lalandava no Isaoranay Anao Ho eo am-bavanay tokoa        Ny teninao. </vt:lpstr>
      <vt:lpstr>2 Fa reharehanay        Sy famonjena koa    Ny Tompo tia anay,        Tsy manam-paharoa.  </vt:lpstr>
      <vt:lpstr>Ny fandresena soa, Ny fiononam-po Dia avy taminao, Ka hery manavao.</vt:lpstr>
      <vt:lpstr>3 Ny olo-mino Anao     Sy ireo mpanomponao    Na velona na maty,      Dia misaotra Anao.</vt:lpstr>
      <vt:lpstr>Ka sambatra tokoa      Fa manana Anao    Izahay, ry reharehan’        Ny Fanahy ô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</dc:title>
  <dc:creator>SONO</dc:creator>
  <cp:lastModifiedBy>SONO</cp:lastModifiedBy>
  <cp:revision>2</cp:revision>
  <dcterms:created xsi:type="dcterms:W3CDTF">2014-08-06T12:20:22Z</dcterms:created>
  <dcterms:modified xsi:type="dcterms:W3CDTF">2014-08-06T12:49:50Z</dcterms:modified>
</cp:coreProperties>
</file>