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40" d="100"/>
          <a:sy n="40" d="100"/>
        </p:scale>
        <p:origin x="-1386" y="-10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9007D-A86A-4D44-BA90-66B6CE25FE17}" type="datetimeFigureOut">
              <a:rPr lang="fr-FR" smtClean="0"/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10070-D36C-401C-B9DE-7E43BCF58278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fr-FR" sz="8800" b="1" dirty="0" smtClean="0"/>
              <a:t>320 </a:t>
            </a:r>
            <a:br>
              <a:rPr lang="fr-FR" sz="8800" b="1" dirty="0" smtClean="0"/>
            </a:br>
            <a:r>
              <a:rPr lang="fr-FR" sz="8800" b="1" dirty="0" err="1" smtClean="0"/>
              <a:t>Manana</a:t>
            </a:r>
            <a:r>
              <a:rPr lang="fr-FR" sz="8800" b="1" dirty="0" smtClean="0"/>
              <a:t> </a:t>
            </a:r>
            <a:r>
              <a:rPr lang="fr-FR" sz="8800" b="1" dirty="0" err="1" smtClean="0"/>
              <a:t>fiorenana</a:t>
            </a:r>
            <a:endParaRPr lang="fr-FR" sz="8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1. </a:t>
            </a:r>
            <a:r>
              <a:rPr lang="fr-FR" sz="4800" b="1" dirty="0" err="1" smtClean="0"/>
              <a:t>Manana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fiorenana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fiangonan'i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Kristy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Ela</a:t>
            </a:r>
            <a:r>
              <a:rPr lang="fr-FR" sz="4800" b="1" dirty="0" smtClean="0"/>
              <a:t>, fa </a:t>
            </a:r>
            <a:r>
              <a:rPr lang="fr-FR" sz="4800" b="1" dirty="0" err="1" smtClean="0"/>
              <a:t>he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levona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Izy</a:t>
            </a:r>
            <a:r>
              <a:rPr lang="fr-FR" sz="4800" b="1" dirty="0" smtClean="0"/>
              <a:t> na </a:t>
            </a:r>
            <a:r>
              <a:rPr lang="fr-FR" sz="4800" b="1" dirty="0" err="1" smtClean="0"/>
              <a:t>maro</a:t>
            </a:r>
            <a:r>
              <a:rPr lang="fr-FR" sz="4800" b="1" dirty="0" smtClean="0"/>
              <a:t> na </a:t>
            </a:r>
            <a:r>
              <a:rPr lang="fr-FR" sz="4800" b="1" dirty="0" err="1" smtClean="0"/>
              <a:t>vitsy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Vavan'ny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olo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Mety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voatampina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Nefa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maty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feo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143500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2.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fiangona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Trano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mety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mikoa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Izy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vato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velona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Rafitry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Ray </a:t>
            </a:r>
            <a:r>
              <a:rPr lang="fr-FR" sz="4800" b="1" dirty="0" err="1" smtClean="0"/>
              <a:t>Tsitoha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Jeso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fehizorony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Isika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mirafitra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aminy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Monina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Fanahiny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3. </a:t>
            </a:r>
            <a:r>
              <a:rPr lang="fr-FR" sz="4800" b="1" dirty="0" err="1" smtClean="0"/>
              <a:t>Nefa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koa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atý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Trano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nataon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tanantsika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Ho </a:t>
            </a:r>
            <a:r>
              <a:rPr lang="fr-FR" sz="4800" b="1" dirty="0" err="1" smtClean="0"/>
              <a:t>voninahitr'i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Kristy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Mendrika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tiantsika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Fa </a:t>
            </a:r>
            <a:r>
              <a:rPr lang="fr-FR" sz="4800" b="1" dirty="0" err="1" smtClean="0"/>
              <a:t>ao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andrenesana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tenin'Andriamanitra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Mamin'ny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olona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mino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4. </a:t>
            </a:r>
            <a:r>
              <a:rPr lang="fr-FR" sz="4800" b="1" dirty="0" err="1" smtClean="0"/>
              <a:t>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Batisa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ranon'ny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aina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Mpihaino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vavaka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Tokin'izay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mitaraina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koa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Fandraisana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Dia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sakafo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masina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Tena </a:t>
            </a:r>
            <a:r>
              <a:rPr lang="fr-FR" sz="4800" b="1" dirty="0" err="1" smtClean="0"/>
              <a:t>aman-dràn'i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Jesosy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5. </a:t>
            </a:r>
            <a:r>
              <a:rPr lang="fr-FR" sz="4800" b="1" dirty="0" err="1" smtClean="0"/>
              <a:t>Enga</a:t>
            </a:r>
            <a:r>
              <a:rPr lang="fr-FR" sz="4800" b="1" dirty="0" smtClean="0"/>
              <a:t> ka </a:t>
            </a:r>
            <a:r>
              <a:rPr lang="fr-FR" sz="4800" b="1" dirty="0" err="1" smtClean="0"/>
              <a:t>mba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fantatra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Amin'ny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tany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rehetra</a:t>
            </a:r>
            <a:r>
              <a:rPr lang="fr-FR" sz="4800" b="1" dirty="0" smtClean="0"/>
              <a:t> ;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Ilay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loharano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velona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Sady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mety</a:t>
            </a:r>
            <a:r>
              <a:rPr lang="fr-FR" sz="4800" b="1" dirty="0" smtClean="0"/>
              <a:t> ho </a:t>
            </a:r>
            <a:r>
              <a:rPr lang="fr-FR" sz="4800" b="1" dirty="0" err="1" smtClean="0"/>
              <a:t>ritra</a:t>
            </a:r>
            <a:r>
              <a:rPr lang="fr-FR" sz="4800" b="1" dirty="0" smtClean="0"/>
              <a:t> !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Raha</a:t>
            </a:r>
            <a:r>
              <a:rPr lang="fr-FR" sz="4800" b="1" dirty="0" smtClean="0"/>
              <a:t>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lakolosy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velona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Faly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izay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mpivavaka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Fa </a:t>
            </a:r>
            <a:r>
              <a:rPr lang="fr-FR" sz="4800" b="1" dirty="0" err="1" smtClean="0"/>
              <a:t>manantena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hihaona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sz="4800" b="1" dirty="0" smtClean="0"/>
              <a:t>6. </a:t>
            </a:r>
            <a:r>
              <a:rPr lang="fr-FR" sz="4800" b="1" dirty="0" err="1" smtClean="0"/>
              <a:t>Raiso</a:t>
            </a:r>
            <a:r>
              <a:rPr lang="fr-FR" sz="4800" b="1" dirty="0" smtClean="0"/>
              <a:t>, </a:t>
            </a:r>
            <a:r>
              <a:rPr lang="fr-FR" sz="4800" b="1" dirty="0" err="1" smtClean="0"/>
              <a:t>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Kristy</a:t>
            </a:r>
            <a:r>
              <a:rPr lang="fr-FR" sz="4800" b="1" dirty="0" smtClean="0"/>
              <a:t>, ho </a:t>
            </a:r>
            <a:r>
              <a:rPr lang="fr-FR" sz="4800" b="1" dirty="0" err="1" smtClean="0"/>
              <a:t>Anao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fideranay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anio</a:t>
            </a:r>
            <a:r>
              <a:rPr lang="fr-FR" sz="4800" b="1" dirty="0" smtClean="0"/>
              <a:t> !</a:t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Ampandrosoy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teninao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ondry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very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vorio</a:t>
            </a:r>
            <a:r>
              <a:rPr lang="fr-FR" sz="4800" b="1" dirty="0" smtClean="0"/>
              <a:t/>
            </a:r>
            <a:br>
              <a:rPr lang="fr-FR" sz="4800" b="1" dirty="0" smtClean="0"/>
            </a:br>
            <a:r>
              <a:rPr lang="fr-FR" sz="4800" b="1" dirty="0" smtClean="0"/>
              <a:t>   </a:t>
            </a:r>
            <a:r>
              <a:rPr lang="fr-FR" sz="4800" b="1" dirty="0" err="1" smtClean="0"/>
              <a:t>Mandra</a:t>
            </a:r>
            <a:r>
              <a:rPr lang="fr-FR" sz="4800" b="1" dirty="0" smtClean="0"/>
              <a:t>-</a:t>
            </a:r>
            <a:r>
              <a:rPr lang="fr-FR" sz="4800" b="1" dirty="0" err="1" smtClean="0"/>
              <a:t>pikambany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hiray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 </a:t>
            </a:r>
            <a:r>
              <a:rPr lang="fr-FR" sz="4800" b="1" dirty="0" err="1" smtClean="0"/>
              <a:t>Amin'ny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valanao</a:t>
            </a:r>
            <a:r>
              <a:rPr lang="fr-FR" sz="4800" b="1" dirty="0" smtClean="0"/>
              <a:t> </a:t>
            </a:r>
            <a:r>
              <a:rPr lang="fr-FR" sz="4800" b="1" dirty="0" err="1" smtClean="0"/>
              <a:t>indray</a:t>
            </a:r>
            <a:r>
              <a:rPr lang="fr-FR" sz="4800" b="1" dirty="0" smtClean="0"/>
              <a:t>,</a:t>
            </a:r>
            <a:br>
              <a:rPr lang="fr-FR" sz="4800" b="1" dirty="0" smtClean="0"/>
            </a:br>
            <a:r>
              <a:rPr lang="fr-FR" sz="4800" b="1" dirty="0" smtClean="0"/>
              <a:t>   Fa </a:t>
            </a:r>
            <a:r>
              <a:rPr lang="fr-FR" sz="4800" b="1" dirty="0" err="1" smtClean="0"/>
              <a:t>Hianao</a:t>
            </a:r>
            <a:r>
              <a:rPr lang="fr-FR" sz="4800" b="1" dirty="0" smtClean="0"/>
              <a:t> no </a:t>
            </a:r>
            <a:r>
              <a:rPr lang="fr-FR" sz="4800" b="1" dirty="0" err="1" smtClean="0"/>
              <a:t>Mpiandry</a:t>
            </a:r>
            <a:r>
              <a:rPr lang="fr-FR" sz="4800" b="1" dirty="0" smtClean="0"/>
              <a:t>.</a:t>
            </a:r>
            <a:endParaRPr lang="fr-FR" sz="4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40</Words>
  <Application>Microsoft Office PowerPoint</Application>
  <PresentationFormat>Affichage à l'écran (16:9)</PresentationFormat>
  <Paragraphs>7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320  Manana fiorenana</vt:lpstr>
      <vt:lpstr>1. Manana fiorenana     Ny fiangonan'i Kristy ;    Ela, fa he, tsy levona     Izy na maro na vitsy ;    Vavan'ny olo-masina     Mety ho voatampina,    Nefa tsy maty ny feo.</vt:lpstr>
      <vt:lpstr>2. Ny fiangona-masina     Trano tsy mety mikoa,    Izy no vato velona     Rafitry ny Ray Tsitoha ;    Jeso no fehizorony,     Isika mirafitra aminy,    Monina ao ny Fanahiny.</vt:lpstr>
      <vt:lpstr>3. Nefa mba misy koa atý     Trano nataon-tanantsika    Ho voninahitr'i Kristy,     Mendrika ho tiantsika ;    Fa ao no andrenesana     Ny tenin'Andriamanitra,    Mamin'ny olona mino.</vt:lpstr>
      <vt:lpstr>4. Ao ny Batisa masina,     Izay tena ranon'ny aina ;    Ao Ilay Mpihaino vavaka,     Tokin'izay mitaraina ;    Ao koa ny Fandraisana,     Dia ny sakafo masina,    Tena aman-dràn'i Jesosy.</vt:lpstr>
      <vt:lpstr>5. Enga ka mba ho fantatra     Amin'ny tany rehetra ;    Ilay loharano velona,     Sady tsy mety ho ritra !    Raha  ny lakolosy velona,     Faly izay mpivavaka,    Fa manantena hihaona.</vt:lpstr>
      <vt:lpstr>6. Raiso, ry Kristy, ho Anao,     Ny fideranay anio !    Ampandrosoy ny teninao,     Ny ondry very vorio    Mandra-pikambany hiray,     Amin'ny valanao indray,    Fa Hianao no Mpiandry.</vt:lpstr>
      <vt:lpstr>Diapositive 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TANTA Milefitra</dc:creator>
  <cp:lastModifiedBy>TANTA Milefitra</cp:lastModifiedBy>
  <cp:revision>3</cp:revision>
  <dcterms:created xsi:type="dcterms:W3CDTF">2014-08-08T06:36:16Z</dcterms:created>
  <dcterms:modified xsi:type="dcterms:W3CDTF">2014-08-08T06:52:38Z</dcterms:modified>
</cp:coreProperties>
</file>