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6229-5B76-4DD8-80F4-754C36C64B58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4D7D-3851-45B8-AF33-7E2E0EE8319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321</a:t>
            </a:r>
            <a:br>
              <a:rPr lang="fr-FR" sz="7200" b="1" dirty="0" smtClean="0"/>
            </a:b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Tomponay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dirty="0" smtClean="0"/>
              <a:t>     </a:t>
            </a:r>
            <a:r>
              <a:rPr lang="fr-FR" sz="7200" b="1" dirty="0" err="1" smtClean="0"/>
              <a:t>Ravoravo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izahay</a:t>
            </a:r>
            <a:r>
              <a:rPr lang="fr-FR" sz="7200" b="1" dirty="0" smtClean="0"/>
              <a:t> 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Ravoravo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Tonga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hihaona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Indro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tranonao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Hitokananay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2. Ka </a:t>
            </a:r>
            <a:r>
              <a:rPr lang="fr-FR" sz="5400" b="1" dirty="0" err="1" smtClean="0"/>
              <a:t>mangataka</a:t>
            </a:r>
            <a:r>
              <a:rPr lang="fr-FR" sz="5400" b="1" dirty="0" smtClean="0"/>
              <a:t> 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 ô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horaisinao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nataonay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Trano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fiangonana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Trano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fivavahana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fantatray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Eto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alehanay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Fa </a:t>
            </a:r>
            <a:r>
              <a:rPr lang="fr-FR" sz="5400" b="1" dirty="0" err="1" smtClean="0"/>
              <a:t>vahiny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Ka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tanindrazanay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Dia </a:t>
            </a:r>
            <a:r>
              <a:rPr lang="fr-FR" sz="5400" b="1" dirty="0" err="1" smtClean="0"/>
              <a:t>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tarihonao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4.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Anaranao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hohamasininao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Fanahinao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hanavao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marobe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Dia </a:t>
            </a:r>
            <a:r>
              <a:rPr lang="fr-FR" sz="5400" b="1" dirty="0" err="1" smtClean="0"/>
              <a:t>hovoavonjy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5. Ka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fiadananao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Ampombay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olonao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Hampikambana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Ka ho </a:t>
            </a:r>
            <a:r>
              <a:rPr lang="fr-FR" sz="5400" b="1" dirty="0" err="1" smtClean="0"/>
              <a:t>toy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tam</a:t>
            </a:r>
            <a:r>
              <a:rPr lang="fr-FR" sz="5400" b="1" dirty="0" smtClean="0"/>
              <a:t>-po,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hifankatiavanay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rahatrizay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321 Ry Jesosy Tomponay      Ravoravo izahay </vt:lpstr>
      <vt:lpstr>1. Ry Jesosy Tomponay      Ravoravo izahay ;    Tonga izahay izao      Mba hihaona Aminao ;    Indro misy tranonao      Hitokananay izao.</vt:lpstr>
      <vt:lpstr>2. Ka mangataka  Aminao      Izahay, ry Tompo ô !    Aoka mba horaisinao      Izay nataonay ho Anao :    Trano fiangonana      Trano fivavahana.</vt:lpstr>
      <vt:lpstr>3. Aoka mba ho fantatray      Eto ny alehanay,    Fa vahiny izahay,      Ka ny tanindrazanay    Dia any Aminao ;      Koa mba tarihonao.</vt:lpstr>
      <vt:lpstr>4. Aoka ny Anaranao      Mba hohamasininao ;    Aoka ny Fanahinao,      Mba ho tonga hanavao    Ny mpanota marobe,      Dia hovoavonjy re !</vt:lpstr>
      <vt:lpstr>5. Ka ny fiadananao      Ampombay ny olonao,    Hampikambana ny fo,      Ka ho toy ny iray tam-po,    Mba hifankatiavanay      Izao sy rahatrizay.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321 Ry Jesosy Tomponay      Ravoravo izahay </dc:title>
  <dc:creator>TANTA Milefitra</dc:creator>
  <cp:lastModifiedBy>TANTA Milefitra</cp:lastModifiedBy>
  <cp:revision>1</cp:revision>
  <dcterms:created xsi:type="dcterms:W3CDTF">2014-08-08T06:52:42Z</dcterms:created>
  <dcterms:modified xsi:type="dcterms:W3CDTF">2014-08-08T06:59:43Z</dcterms:modified>
</cp:coreProperties>
</file>