
<file path=[Content_Types].xml><?xml version="1.0" encoding="utf-8"?>
<Types xmlns="http://schemas.openxmlformats.org/package/2006/content-types">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9144000" cy="5143500" type="screen16x9"/>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p:scale>
          <a:sx n="40" d="100"/>
          <a:sy n="40" d="100"/>
        </p:scale>
        <p:origin x="-1386" y="-1032"/>
      </p:cViewPr>
      <p:guideLst>
        <p:guide orient="horz" pos="162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1597819"/>
            <a:ext cx="7772400" cy="1102519"/>
          </a:xfrm>
        </p:spPr>
        <p:txBody>
          <a:bodyPr/>
          <a:lstStyle/>
          <a:p>
            <a:r>
              <a:rPr lang="fr-FR" smtClean="0"/>
              <a:t>Cliquez pour modifier le style du titre</a:t>
            </a:r>
            <a:endParaRPr lang="fr-FR"/>
          </a:p>
        </p:txBody>
      </p:sp>
      <p:sp>
        <p:nvSpPr>
          <p:cNvPr id="3" name="Sous-titr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Cliquez pour modifier le style des sous-titres du masque</a:t>
            </a:r>
            <a:endParaRPr lang="fr-FR"/>
          </a:p>
        </p:txBody>
      </p:sp>
      <p:sp>
        <p:nvSpPr>
          <p:cNvPr id="4" name="Espace réservé de la date 3"/>
          <p:cNvSpPr>
            <a:spLocks noGrp="1"/>
          </p:cNvSpPr>
          <p:nvPr>
            <p:ph type="dt" sz="half" idx="10"/>
          </p:nvPr>
        </p:nvSpPr>
        <p:spPr/>
        <p:txBody>
          <a:bodyPr/>
          <a:lstStyle/>
          <a:p>
            <a:fld id="{6776E0E3-CD70-4618-819B-6618898A3583}" type="datetimeFigureOut">
              <a:rPr lang="fr-FR" smtClean="0"/>
              <a:t>08/08/2014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43C630FC-B559-4167-AADF-B364F108BC22}" type="slidenum">
              <a:rPr lang="fr-FR" smtClean="0"/>
              <a:t>‹N°›</a:t>
            </a:fld>
            <a:endParaRPr lang="fr-F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6776E0E3-CD70-4618-819B-6618898A3583}" type="datetimeFigureOut">
              <a:rPr lang="fr-FR" smtClean="0"/>
              <a:t>08/08/2014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43C630FC-B559-4167-AADF-B364F108BC22}" type="slidenum">
              <a:rPr lang="fr-FR" smtClean="0"/>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154781"/>
            <a:ext cx="2057400" cy="3290888"/>
          </a:xfrm>
        </p:spPr>
        <p:txBody>
          <a:bodyPr vert="eaVert"/>
          <a:lstStyle/>
          <a:p>
            <a:r>
              <a:rPr lang="fr-FR" smtClean="0"/>
              <a:t>Cliquez pour modifier le style du titre</a:t>
            </a:r>
            <a:endParaRPr lang="fr-FR"/>
          </a:p>
        </p:txBody>
      </p:sp>
      <p:sp>
        <p:nvSpPr>
          <p:cNvPr id="3" name="Espace réservé du texte vertical 2"/>
          <p:cNvSpPr>
            <a:spLocks noGrp="1"/>
          </p:cNvSpPr>
          <p:nvPr>
            <p:ph type="body" orient="vert" idx="1"/>
          </p:nvPr>
        </p:nvSpPr>
        <p:spPr>
          <a:xfrm>
            <a:off x="457200" y="154781"/>
            <a:ext cx="6019800" cy="3290888"/>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6776E0E3-CD70-4618-819B-6618898A3583}" type="datetimeFigureOut">
              <a:rPr lang="fr-FR" smtClean="0"/>
              <a:t>08/08/2014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43C630FC-B559-4167-AADF-B364F108BC22}" type="slidenum">
              <a:rPr lang="fr-FR" smtClean="0"/>
              <a:t>‹N°›</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6776E0E3-CD70-4618-819B-6618898A3583}" type="datetimeFigureOut">
              <a:rPr lang="fr-FR" smtClean="0"/>
              <a:t>08/08/2014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43C630FC-B559-4167-AADF-B364F108BC22}" type="slidenum">
              <a:rPr lang="fr-FR" smtClean="0"/>
              <a:t>‹N°›</a:t>
            </a:fld>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3305176"/>
            <a:ext cx="7772400" cy="1021556"/>
          </a:xfrm>
        </p:spPr>
        <p:txBody>
          <a:bodyPr anchor="t"/>
          <a:lstStyle>
            <a:lvl1pPr algn="l">
              <a:defRPr sz="4000" b="1" cap="all"/>
            </a:lvl1pPr>
          </a:lstStyle>
          <a:p>
            <a:r>
              <a:rPr lang="fr-FR" smtClean="0"/>
              <a:t>Cliquez pour modifier le style du titre</a:t>
            </a:r>
            <a:endParaRPr lang="fr-FR"/>
          </a:p>
        </p:txBody>
      </p:sp>
      <p:sp>
        <p:nvSpPr>
          <p:cNvPr id="3" name="Espace réservé du texte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Cliquez pour modifier les styles du texte du masque</a:t>
            </a:r>
          </a:p>
        </p:txBody>
      </p:sp>
      <p:sp>
        <p:nvSpPr>
          <p:cNvPr id="4" name="Espace réservé de la date 3"/>
          <p:cNvSpPr>
            <a:spLocks noGrp="1"/>
          </p:cNvSpPr>
          <p:nvPr>
            <p:ph type="dt" sz="half" idx="10"/>
          </p:nvPr>
        </p:nvSpPr>
        <p:spPr/>
        <p:txBody>
          <a:bodyPr/>
          <a:lstStyle/>
          <a:p>
            <a:fld id="{6776E0E3-CD70-4618-819B-6618898A3583}" type="datetimeFigureOut">
              <a:rPr lang="fr-FR" smtClean="0"/>
              <a:t>08/08/2014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43C630FC-B559-4167-AADF-B364F108BC22}" type="slidenum">
              <a:rPr lang="fr-FR" smtClean="0"/>
              <a:t>‹N°›</a:t>
            </a:fld>
            <a:endParaRPr lang="fr-F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sz="half" idx="1"/>
          </p:nvPr>
        </p:nvSpPr>
        <p:spPr>
          <a:xfrm>
            <a:off x="457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4648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6776E0E3-CD70-4618-819B-6618898A3583}" type="datetimeFigureOut">
              <a:rPr lang="fr-FR" smtClean="0"/>
              <a:t>08/08/2014</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43C630FC-B559-4167-AADF-B364F108BC22}" type="slidenum">
              <a:rPr lang="fr-FR" smtClean="0"/>
              <a:t>‹N°›</a:t>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205979"/>
            <a:ext cx="8229600" cy="857250"/>
          </a:xfrm>
        </p:spPr>
        <p:txBody>
          <a:bodyPr/>
          <a:lstStyle>
            <a:lvl1pPr>
              <a:defRPr/>
            </a:lvl1pPr>
          </a:lstStyle>
          <a:p>
            <a:r>
              <a:rPr lang="fr-FR" smtClean="0"/>
              <a:t>Cliquez pour modifier le style du titre</a:t>
            </a:r>
            <a:endParaRPr lang="fr-FR"/>
          </a:p>
        </p:txBody>
      </p:sp>
      <p:sp>
        <p:nvSpPr>
          <p:cNvPr id="3" name="Espace réservé du texte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6776E0E3-CD70-4618-819B-6618898A3583}" type="datetimeFigureOut">
              <a:rPr lang="fr-FR" smtClean="0"/>
              <a:t>08/08/2014</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43C630FC-B559-4167-AADF-B364F108BC22}" type="slidenum">
              <a:rPr lang="fr-FR" smtClean="0"/>
              <a:t>‹N°›</a:t>
            </a:fld>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e la date 2"/>
          <p:cNvSpPr>
            <a:spLocks noGrp="1"/>
          </p:cNvSpPr>
          <p:nvPr>
            <p:ph type="dt" sz="half" idx="10"/>
          </p:nvPr>
        </p:nvSpPr>
        <p:spPr/>
        <p:txBody>
          <a:bodyPr/>
          <a:lstStyle/>
          <a:p>
            <a:fld id="{6776E0E3-CD70-4618-819B-6618898A3583}" type="datetimeFigureOut">
              <a:rPr lang="fr-FR" smtClean="0"/>
              <a:t>08/08/2014</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43C630FC-B559-4167-AADF-B364F108BC22}" type="slidenum">
              <a:rPr lang="fr-FR" smtClean="0"/>
              <a:t>‹N°›</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6776E0E3-CD70-4618-819B-6618898A3583}" type="datetimeFigureOut">
              <a:rPr lang="fr-FR" smtClean="0"/>
              <a:t>08/08/2014</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43C630FC-B559-4167-AADF-B364F108BC22}" type="slidenum">
              <a:rPr lang="fr-FR" smtClean="0"/>
              <a:t>‹N°›</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1" y="204787"/>
            <a:ext cx="3008313" cy="871538"/>
          </a:xfrm>
        </p:spPr>
        <p:txBody>
          <a:bodyPr anchor="b"/>
          <a:lstStyle>
            <a:lvl1pPr algn="l">
              <a:defRPr sz="2000" b="1"/>
            </a:lvl1pPr>
          </a:lstStyle>
          <a:p>
            <a:r>
              <a:rPr lang="fr-FR" smtClean="0"/>
              <a:t>Cliquez pour modifier le style du titre</a:t>
            </a:r>
            <a:endParaRPr lang="fr-FR"/>
          </a:p>
        </p:txBody>
      </p:sp>
      <p:sp>
        <p:nvSpPr>
          <p:cNvPr id="3" name="Espace réservé du contenu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6776E0E3-CD70-4618-819B-6618898A3583}" type="datetimeFigureOut">
              <a:rPr lang="fr-FR" smtClean="0"/>
              <a:t>08/08/2014</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43C630FC-B559-4167-AADF-B364F108BC22}" type="slidenum">
              <a:rPr lang="fr-FR" smtClean="0"/>
              <a:t>‹N°›</a:t>
            </a:fld>
            <a:endParaRPr lang="fr-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3600450"/>
            <a:ext cx="5486400" cy="425054"/>
          </a:xfrm>
        </p:spPr>
        <p:txBody>
          <a:bodyPr anchor="b"/>
          <a:lstStyle>
            <a:lvl1pPr algn="l">
              <a:defRPr sz="2000" b="1"/>
            </a:lvl1pPr>
          </a:lstStyle>
          <a:p>
            <a:r>
              <a:rPr lang="fr-FR" smtClean="0"/>
              <a:t>Cliquez pour modifier le style du titre</a:t>
            </a:r>
            <a:endParaRPr lang="fr-FR"/>
          </a:p>
        </p:txBody>
      </p:sp>
      <p:sp>
        <p:nvSpPr>
          <p:cNvPr id="3" name="Espace réservé pour une image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6776E0E3-CD70-4618-819B-6618898A3583}" type="datetimeFigureOut">
              <a:rPr lang="fr-FR" smtClean="0"/>
              <a:t>08/08/2014</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43C630FC-B559-4167-AADF-B364F108BC22}" type="slidenum">
              <a:rPr lang="fr-FR" smtClean="0"/>
              <a:t>‹N°›</a:t>
            </a:fld>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fr-FR" smtClean="0"/>
              <a:t>Cliquez pour modifier le style du titre</a:t>
            </a:r>
            <a:endParaRPr lang="fr-FR"/>
          </a:p>
        </p:txBody>
      </p:sp>
      <p:sp>
        <p:nvSpPr>
          <p:cNvPr id="3" name="Espace réservé du texte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6776E0E3-CD70-4618-819B-6618898A3583}" type="datetimeFigureOut">
              <a:rPr lang="fr-FR" smtClean="0"/>
              <a:t>08/08/2014</a:t>
            </a:fld>
            <a:endParaRPr lang="fr-FR"/>
          </a:p>
        </p:txBody>
      </p:sp>
      <p:sp>
        <p:nvSpPr>
          <p:cNvPr id="5" name="Espace réservé du pied de page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43C630FC-B559-4167-AADF-B364F108BC22}" type="slidenum">
              <a:rPr lang="fr-FR" smtClean="0"/>
              <a:t>‹N°›</a:t>
            </a:fld>
            <a:endParaRPr lang="fr-F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0" y="0"/>
            <a:ext cx="9144000" cy="5143499"/>
          </a:xfrm>
        </p:spPr>
        <p:txBody>
          <a:bodyPr>
            <a:normAutofit/>
          </a:bodyPr>
          <a:lstStyle/>
          <a:p>
            <a:r>
              <a:rPr lang="fr-FR" sz="6600" b="1" dirty="0" smtClean="0"/>
              <a:t>322</a:t>
            </a:r>
            <a:br>
              <a:rPr lang="fr-FR" sz="6600" b="1" dirty="0" smtClean="0"/>
            </a:br>
            <a:r>
              <a:rPr lang="fr-FR" sz="6600" b="1" dirty="0" smtClean="0"/>
              <a:t> </a:t>
            </a:r>
            <a:r>
              <a:rPr lang="fr-FR" sz="6600" b="1" dirty="0" err="1" smtClean="0"/>
              <a:t>Indro</a:t>
            </a:r>
            <a:r>
              <a:rPr lang="fr-FR" sz="6600" b="1" dirty="0" smtClean="0"/>
              <a:t>, </a:t>
            </a:r>
            <a:r>
              <a:rPr lang="fr-FR" sz="6600" b="1" dirty="0" err="1" smtClean="0"/>
              <a:t>Tompo</a:t>
            </a:r>
            <a:r>
              <a:rPr lang="fr-FR" sz="6600" b="1" dirty="0" smtClean="0"/>
              <a:t>, </a:t>
            </a:r>
            <a:r>
              <a:rPr lang="fr-FR" sz="6600" b="1" dirty="0" err="1" smtClean="0"/>
              <a:t>misy</a:t>
            </a:r>
            <a:r>
              <a:rPr lang="fr-FR" sz="6600" b="1" dirty="0" smtClean="0"/>
              <a:t> </a:t>
            </a:r>
            <a:r>
              <a:rPr lang="fr-FR" sz="6600" b="1" dirty="0" err="1" smtClean="0"/>
              <a:t>trano</a:t>
            </a:r>
            <a:endParaRPr lang="fr-FR" sz="6600" b="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0" y="0"/>
            <a:ext cx="9144000" cy="5143499"/>
          </a:xfrm>
        </p:spPr>
        <p:txBody>
          <a:bodyPr>
            <a:noAutofit/>
          </a:bodyPr>
          <a:lstStyle/>
          <a:p>
            <a:r>
              <a:rPr lang="fr-FR" sz="4000" b="1" dirty="0" smtClean="0"/>
              <a:t>1. </a:t>
            </a:r>
            <a:r>
              <a:rPr lang="fr-FR" sz="4000" b="1" dirty="0" err="1" smtClean="0"/>
              <a:t>Indro</a:t>
            </a:r>
            <a:r>
              <a:rPr lang="fr-FR" sz="4000" b="1" dirty="0" smtClean="0"/>
              <a:t>, </a:t>
            </a:r>
            <a:r>
              <a:rPr lang="fr-FR" sz="4000" b="1" dirty="0" err="1" smtClean="0"/>
              <a:t>Tompo</a:t>
            </a:r>
            <a:r>
              <a:rPr lang="fr-FR" sz="4000" b="1" dirty="0" smtClean="0"/>
              <a:t>, </a:t>
            </a:r>
            <a:r>
              <a:rPr lang="fr-FR" sz="4000" b="1" dirty="0" err="1" smtClean="0"/>
              <a:t>misy</a:t>
            </a:r>
            <a:r>
              <a:rPr lang="fr-FR" sz="4000" b="1" dirty="0" smtClean="0"/>
              <a:t> </a:t>
            </a:r>
            <a:r>
              <a:rPr lang="fr-FR" sz="4000" b="1" dirty="0" err="1" smtClean="0"/>
              <a:t>trano</a:t>
            </a:r>
            <a:r>
              <a:rPr lang="fr-FR" sz="4000" b="1" dirty="0" smtClean="0"/>
              <a:t/>
            </a:r>
            <a:br>
              <a:rPr lang="fr-FR" sz="4000" b="1" dirty="0" smtClean="0"/>
            </a:br>
            <a:r>
              <a:rPr lang="fr-FR" sz="4000" b="1" dirty="0" smtClean="0"/>
              <a:t>    </a:t>
            </a:r>
            <a:r>
              <a:rPr lang="fr-FR" sz="4000" b="1" dirty="0" err="1" smtClean="0"/>
              <a:t>Izay</a:t>
            </a:r>
            <a:r>
              <a:rPr lang="fr-FR" sz="4000" b="1" dirty="0" smtClean="0"/>
              <a:t> </a:t>
            </a:r>
            <a:r>
              <a:rPr lang="fr-FR" sz="4000" b="1" dirty="0" err="1" smtClean="0"/>
              <a:t>namboarinay</a:t>
            </a:r>
            <a:r>
              <a:rPr lang="fr-FR" sz="4000" b="1" dirty="0" smtClean="0"/>
              <a:t> ho </a:t>
            </a:r>
            <a:r>
              <a:rPr lang="fr-FR" sz="4000" b="1" dirty="0" err="1" smtClean="0"/>
              <a:t>Anao</a:t>
            </a:r>
            <a:r>
              <a:rPr lang="fr-FR" sz="4000" b="1" dirty="0" smtClean="0"/>
              <a:t>,</a:t>
            </a:r>
            <a:br>
              <a:rPr lang="fr-FR" sz="4000" b="1" dirty="0" smtClean="0"/>
            </a:br>
            <a:r>
              <a:rPr lang="fr-FR" sz="4000" b="1" dirty="0" smtClean="0"/>
              <a:t>   </a:t>
            </a:r>
            <a:r>
              <a:rPr lang="fr-FR" sz="4000" b="1" dirty="0" err="1" smtClean="0"/>
              <a:t>Angatahanay</a:t>
            </a:r>
            <a:r>
              <a:rPr lang="fr-FR" sz="4000" b="1" dirty="0" smtClean="0"/>
              <a:t> </a:t>
            </a:r>
            <a:r>
              <a:rPr lang="fr-FR" sz="4000" b="1" dirty="0" err="1" smtClean="0"/>
              <a:t>tsodrano</a:t>
            </a:r>
            <a:r>
              <a:rPr lang="fr-FR" sz="4000" b="1" dirty="0" smtClean="0"/>
              <a:t>,</a:t>
            </a:r>
            <a:br>
              <a:rPr lang="fr-FR" sz="4000" b="1" dirty="0" smtClean="0"/>
            </a:br>
            <a:r>
              <a:rPr lang="fr-FR" sz="4000" b="1" dirty="0" smtClean="0"/>
              <a:t>     </a:t>
            </a:r>
            <a:r>
              <a:rPr lang="fr-FR" sz="4000" b="1" dirty="0" err="1" smtClean="0"/>
              <a:t>Itokananay</a:t>
            </a:r>
            <a:r>
              <a:rPr lang="fr-FR" sz="4000" b="1" dirty="0" smtClean="0"/>
              <a:t> ho </a:t>
            </a:r>
            <a:r>
              <a:rPr lang="fr-FR" sz="4000" b="1" dirty="0" err="1" smtClean="0"/>
              <a:t>Anao</a:t>
            </a:r>
            <a:r>
              <a:rPr lang="fr-FR" sz="4000" b="1" dirty="0" smtClean="0"/>
              <a:t/>
            </a:r>
            <a:br>
              <a:rPr lang="fr-FR" sz="4000" b="1" dirty="0" smtClean="0"/>
            </a:br>
            <a:r>
              <a:rPr lang="fr-FR" sz="4000" b="1" dirty="0" smtClean="0"/>
              <a:t>   </a:t>
            </a:r>
            <a:r>
              <a:rPr lang="fr-FR" sz="4000" b="1" dirty="0" err="1" smtClean="0"/>
              <a:t>Tompo</a:t>
            </a:r>
            <a:r>
              <a:rPr lang="fr-FR" sz="4000" b="1" dirty="0" smtClean="0"/>
              <a:t> ô, </a:t>
            </a:r>
            <a:r>
              <a:rPr lang="fr-FR" sz="4000" b="1" dirty="0" err="1" smtClean="0"/>
              <a:t>mba</a:t>
            </a:r>
            <a:r>
              <a:rPr lang="fr-FR" sz="4000" b="1" dirty="0" smtClean="0"/>
              <a:t> </a:t>
            </a:r>
            <a:r>
              <a:rPr lang="fr-FR" sz="4000" b="1" dirty="0" err="1" smtClean="0"/>
              <a:t>hamasino</a:t>
            </a:r>
            <a:r>
              <a:rPr lang="fr-FR" sz="4000" b="1" dirty="0" smtClean="0"/>
              <a:t/>
            </a:r>
            <a:br>
              <a:rPr lang="fr-FR" sz="4000" b="1" dirty="0" smtClean="0"/>
            </a:br>
            <a:r>
              <a:rPr lang="fr-FR" sz="4000" b="1" dirty="0" smtClean="0"/>
              <a:t>     Ho </a:t>
            </a:r>
            <a:r>
              <a:rPr lang="fr-FR" sz="4000" b="1" dirty="0" err="1" smtClean="0"/>
              <a:t>fihaonana</a:t>
            </a:r>
            <a:r>
              <a:rPr lang="fr-FR" sz="4000" b="1" dirty="0" smtClean="0"/>
              <a:t> </a:t>
            </a:r>
            <a:r>
              <a:rPr lang="fr-FR" sz="4000" b="1" dirty="0" err="1" smtClean="0"/>
              <a:t>Aminao</a:t>
            </a:r>
            <a:r>
              <a:rPr lang="fr-FR" sz="4000" b="1" dirty="0" smtClean="0"/>
              <a:t>,</a:t>
            </a:r>
            <a:br>
              <a:rPr lang="fr-FR" sz="4000" b="1" dirty="0" smtClean="0"/>
            </a:br>
            <a:r>
              <a:rPr lang="fr-FR" sz="4000" b="1" dirty="0" smtClean="0"/>
              <a:t>   Ho </a:t>
            </a:r>
            <a:r>
              <a:rPr lang="fr-FR" sz="4000" b="1" dirty="0" err="1" smtClean="0"/>
              <a:t>tempoly</a:t>
            </a:r>
            <a:r>
              <a:rPr lang="fr-FR" sz="4000" b="1" dirty="0" smtClean="0"/>
              <a:t> </a:t>
            </a:r>
            <a:r>
              <a:rPr lang="fr-FR" sz="4000" b="1" dirty="0" err="1" smtClean="0"/>
              <a:t>tian'ny</a:t>
            </a:r>
            <a:r>
              <a:rPr lang="fr-FR" sz="4000" b="1" dirty="0" smtClean="0"/>
              <a:t> </a:t>
            </a:r>
            <a:r>
              <a:rPr lang="fr-FR" sz="4000" b="1" dirty="0" err="1" smtClean="0"/>
              <a:t>mino</a:t>
            </a:r>
            <a:r>
              <a:rPr lang="fr-FR" sz="4000" b="1" dirty="0" smtClean="0"/>
              <a:t/>
            </a:r>
            <a:br>
              <a:rPr lang="fr-FR" sz="4000" b="1" dirty="0" smtClean="0"/>
            </a:br>
            <a:r>
              <a:rPr lang="fr-FR" sz="4000" b="1" dirty="0" smtClean="0"/>
              <a:t>     </a:t>
            </a:r>
            <a:r>
              <a:rPr lang="fr-FR" sz="4000" b="1" dirty="0" err="1" smtClean="0"/>
              <a:t>Fivavahana</a:t>
            </a:r>
            <a:r>
              <a:rPr lang="fr-FR" sz="4000" b="1" dirty="0" smtClean="0"/>
              <a:t> </a:t>
            </a:r>
            <a:r>
              <a:rPr lang="fr-FR" sz="4000" b="1" dirty="0" err="1" smtClean="0"/>
              <a:t>Aminao</a:t>
            </a:r>
            <a:r>
              <a:rPr lang="fr-FR" sz="4000" b="1" dirty="0" smtClean="0"/>
              <a:t>.</a:t>
            </a:r>
            <a:endParaRPr lang="fr-FR" sz="4000"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0" y="0"/>
            <a:ext cx="9144000" cy="5143499"/>
          </a:xfrm>
        </p:spPr>
        <p:txBody>
          <a:bodyPr>
            <a:noAutofit/>
          </a:bodyPr>
          <a:lstStyle/>
          <a:p>
            <a:r>
              <a:rPr lang="fr-FR" sz="4000" b="1" dirty="0" smtClean="0"/>
              <a:t>2. </a:t>
            </a:r>
            <a:r>
              <a:rPr lang="fr-FR" sz="4000" b="1" dirty="0" err="1" smtClean="0"/>
              <a:t>Diovy</a:t>
            </a:r>
            <a:r>
              <a:rPr lang="fr-FR" sz="4000" b="1" dirty="0" smtClean="0"/>
              <a:t>, </a:t>
            </a:r>
            <a:r>
              <a:rPr lang="fr-FR" sz="4000" b="1" dirty="0" err="1" smtClean="0"/>
              <a:t>Tompo</a:t>
            </a:r>
            <a:r>
              <a:rPr lang="fr-FR" sz="4000" b="1" dirty="0" smtClean="0"/>
              <a:t>, </a:t>
            </a:r>
            <a:r>
              <a:rPr lang="fr-FR" sz="4000" b="1" dirty="0" err="1" smtClean="0"/>
              <a:t>mba</a:t>
            </a:r>
            <a:r>
              <a:rPr lang="fr-FR" sz="4000" b="1" dirty="0" smtClean="0"/>
              <a:t> ho </a:t>
            </a:r>
            <a:r>
              <a:rPr lang="fr-FR" sz="4000" b="1" dirty="0" err="1" smtClean="0"/>
              <a:t>trano</a:t>
            </a:r>
            <a:r>
              <a:rPr lang="fr-FR" sz="4000" b="1" dirty="0" smtClean="0"/>
              <a:t/>
            </a:r>
            <a:br>
              <a:rPr lang="fr-FR" sz="4000" b="1" dirty="0" smtClean="0"/>
            </a:br>
            <a:r>
              <a:rPr lang="fr-FR" sz="4000" b="1" dirty="0" smtClean="0"/>
              <a:t>  </a:t>
            </a:r>
            <a:r>
              <a:rPr lang="fr-FR" sz="4000" b="1" dirty="0" err="1" smtClean="0"/>
              <a:t>Izay</a:t>
            </a:r>
            <a:r>
              <a:rPr lang="fr-FR" sz="4000" b="1" dirty="0" smtClean="0"/>
              <a:t> </a:t>
            </a:r>
            <a:r>
              <a:rPr lang="fr-FR" sz="4000" b="1" dirty="0" err="1" smtClean="0"/>
              <a:t>hajaina</a:t>
            </a:r>
            <a:r>
              <a:rPr lang="fr-FR" sz="4000" b="1" dirty="0" smtClean="0"/>
              <a:t> ho </a:t>
            </a:r>
            <a:r>
              <a:rPr lang="fr-FR" sz="4000" b="1" dirty="0" err="1" smtClean="0"/>
              <a:t>Anao</a:t>
            </a:r>
            <a:r>
              <a:rPr lang="fr-FR" sz="4000" b="1" dirty="0" smtClean="0"/>
              <a:t>,</a:t>
            </a:r>
            <a:br>
              <a:rPr lang="fr-FR" sz="4000" b="1" dirty="0" smtClean="0"/>
            </a:br>
            <a:r>
              <a:rPr lang="fr-FR" sz="4000" b="1" dirty="0" smtClean="0"/>
              <a:t>Ka </a:t>
            </a:r>
            <a:r>
              <a:rPr lang="fr-FR" sz="4000" b="1" dirty="0" err="1" smtClean="0"/>
              <a:t>omeo</a:t>
            </a:r>
            <a:r>
              <a:rPr lang="fr-FR" sz="4000" b="1" dirty="0" smtClean="0"/>
              <a:t> </a:t>
            </a:r>
            <a:r>
              <a:rPr lang="fr-FR" sz="4000" b="1" dirty="0" err="1" smtClean="0"/>
              <a:t>sy</a:t>
            </a:r>
            <a:r>
              <a:rPr lang="fr-FR" sz="4000" b="1" dirty="0" smtClean="0"/>
              <a:t> </a:t>
            </a:r>
            <a:r>
              <a:rPr lang="fr-FR" sz="4000" b="1" dirty="0" err="1" smtClean="0"/>
              <a:t>itokano</a:t>
            </a:r>
            <a:r>
              <a:rPr lang="fr-FR" sz="4000" b="1" dirty="0" smtClean="0"/>
              <a:t/>
            </a:r>
            <a:br>
              <a:rPr lang="fr-FR" sz="4000" b="1" dirty="0" smtClean="0"/>
            </a:br>
            <a:r>
              <a:rPr lang="fr-FR" sz="4000" b="1" dirty="0" smtClean="0"/>
              <a:t>     </a:t>
            </a:r>
            <a:r>
              <a:rPr lang="fr-FR" sz="4000" b="1" dirty="0" err="1" smtClean="0"/>
              <a:t>Mba</a:t>
            </a:r>
            <a:r>
              <a:rPr lang="fr-FR" sz="4000" b="1" dirty="0" smtClean="0"/>
              <a:t> ho </a:t>
            </a:r>
            <a:r>
              <a:rPr lang="fr-FR" sz="4000" b="1" dirty="0" err="1" smtClean="0"/>
              <a:t>fideràna</a:t>
            </a:r>
            <a:r>
              <a:rPr lang="fr-FR" sz="4000" b="1" dirty="0" smtClean="0"/>
              <a:t> </a:t>
            </a:r>
            <a:r>
              <a:rPr lang="fr-FR" sz="4000" b="1" dirty="0" err="1" smtClean="0"/>
              <a:t>Anao</a:t>
            </a:r>
            <a:r>
              <a:rPr lang="fr-FR" sz="4000" b="1" dirty="0" smtClean="0"/>
              <a:t>.</a:t>
            </a:r>
            <a:br>
              <a:rPr lang="fr-FR" sz="4000" b="1" dirty="0" smtClean="0"/>
            </a:br>
            <a:r>
              <a:rPr lang="fr-FR" sz="4000" b="1" dirty="0" smtClean="0"/>
              <a:t>   </a:t>
            </a:r>
            <a:r>
              <a:rPr lang="fr-FR" sz="4000" b="1" dirty="0" err="1" smtClean="0"/>
              <a:t>Tompo</a:t>
            </a:r>
            <a:r>
              <a:rPr lang="fr-FR" sz="4000" b="1" dirty="0" smtClean="0"/>
              <a:t> </a:t>
            </a:r>
            <a:r>
              <a:rPr lang="fr-FR" sz="4000" b="1" dirty="0" err="1" smtClean="0"/>
              <a:t>masina</a:t>
            </a:r>
            <a:r>
              <a:rPr lang="fr-FR" sz="4000" b="1" dirty="0" smtClean="0"/>
              <a:t> ô, </a:t>
            </a:r>
            <a:r>
              <a:rPr lang="fr-FR" sz="4000" b="1" dirty="0" err="1" smtClean="0"/>
              <a:t>idiro</a:t>
            </a:r>
            <a:r>
              <a:rPr lang="fr-FR" sz="4000" b="1" dirty="0" smtClean="0"/>
              <a:t/>
            </a:r>
            <a:br>
              <a:rPr lang="fr-FR" sz="4000" b="1" dirty="0" smtClean="0"/>
            </a:br>
            <a:r>
              <a:rPr lang="fr-FR" sz="4000" b="1" dirty="0" smtClean="0"/>
              <a:t>     </a:t>
            </a:r>
            <a:r>
              <a:rPr lang="fr-FR" sz="4000" b="1" dirty="0" err="1" smtClean="0"/>
              <a:t>Mba</a:t>
            </a:r>
            <a:r>
              <a:rPr lang="fr-FR" sz="4000" b="1" dirty="0" smtClean="0"/>
              <a:t> ho </a:t>
            </a:r>
            <a:r>
              <a:rPr lang="fr-FR" sz="4000" b="1" dirty="0" err="1" smtClean="0"/>
              <a:t>mendrika</a:t>
            </a:r>
            <a:r>
              <a:rPr lang="fr-FR" sz="4000" b="1" dirty="0" smtClean="0"/>
              <a:t> </a:t>
            </a:r>
            <a:r>
              <a:rPr lang="fr-FR" sz="4000" b="1" dirty="0" err="1" smtClean="0"/>
              <a:t>Anao</a:t>
            </a:r>
            <a:r>
              <a:rPr lang="fr-FR" sz="4000" b="1" dirty="0" smtClean="0"/>
              <a:t/>
            </a:r>
            <a:br>
              <a:rPr lang="fr-FR" sz="4000" b="1" dirty="0" smtClean="0"/>
            </a:br>
            <a:r>
              <a:rPr lang="fr-FR" sz="4000" b="1" dirty="0" smtClean="0"/>
              <a:t>    Ka </a:t>
            </a:r>
            <a:r>
              <a:rPr lang="fr-FR" sz="4000" b="1" dirty="0" err="1" smtClean="0"/>
              <a:t>aoka</a:t>
            </a:r>
            <a:r>
              <a:rPr lang="fr-FR" sz="4000" b="1" dirty="0" smtClean="0"/>
              <a:t>  </a:t>
            </a:r>
            <a:r>
              <a:rPr lang="fr-FR" sz="4000" b="1" dirty="0" err="1" smtClean="0"/>
              <a:t>Hianao</a:t>
            </a:r>
            <a:r>
              <a:rPr lang="fr-FR" sz="4000" b="1" dirty="0" smtClean="0"/>
              <a:t> ho </a:t>
            </a:r>
            <a:r>
              <a:rPr lang="fr-FR" sz="4000" b="1" dirty="0" err="1" smtClean="0"/>
              <a:t>jiro</a:t>
            </a:r>
            <a:r>
              <a:rPr lang="fr-FR" sz="4000" b="1" dirty="0" smtClean="0"/>
              <a:t/>
            </a:r>
            <a:br>
              <a:rPr lang="fr-FR" sz="4000" b="1" dirty="0" smtClean="0"/>
            </a:br>
            <a:r>
              <a:rPr lang="fr-FR" sz="4000" b="1" dirty="0" smtClean="0"/>
              <a:t>  </a:t>
            </a:r>
            <a:r>
              <a:rPr lang="fr-FR" sz="4000" b="1" dirty="0" err="1" smtClean="0"/>
              <a:t>Izay</a:t>
            </a:r>
            <a:r>
              <a:rPr lang="fr-FR" sz="4000" b="1" dirty="0" smtClean="0"/>
              <a:t> </a:t>
            </a:r>
            <a:r>
              <a:rPr lang="fr-FR" sz="4000" b="1" dirty="0" err="1" smtClean="0"/>
              <a:t>hamirapiratra</a:t>
            </a:r>
            <a:r>
              <a:rPr lang="fr-FR" sz="4000" b="1" dirty="0" smtClean="0"/>
              <a:t> </a:t>
            </a:r>
            <a:r>
              <a:rPr lang="fr-FR" sz="4000" b="1" dirty="0" err="1" smtClean="0"/>
              <a:t>ao</a:t>
            </a:r>
            <a:r>
              <a:rPr lang="fr-FR" sz="4000" b="1" dirty="0" smtClean="0"/>
              <a:t>.</a:t>
            </a:r>
            <a:endParaRPr lang="fr-FR" sz="4000" b="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0" y="0"/>
            <a:ext cx="9144000" cy="5143499"/>
          </a:xfrm>
        </p:spPr>
        <p:txBody>
          <a:bodyPr>
            <a:noAutofit/>
          </a:bodyPr>
          <a:lstStyle/>
          <a:p>
            <a:r>
              <a:rPr lang="fr-FR" sz="4000" b="1" dirty="0" smtClean="0"/>
              <a:t>3. </a:t>
            </a:r>
            <a:r>
              <a:rPr lang="fr-FR" sz="4000" b="1" dirty="0" err="1" smtClean="0"/>
              <a:t>Mba</a:t>
            </a:r>
            <a:r>
              <a:rPr lang="fr-FR" sz="4000" b="1" dirty="0" smtClean="0"/>
              <a:t> </a:t>
            </a:r>
            <a:r>
              <a:rPr lang="fr-FR" sz="4000" b="1" dirty="0" err="1" smtClean="0"/>
              <a:t>tahio</a:t>
            </a:r>
            <a:r>
              <a:rPr lang="fr-FR" sz="4000" b="1" dirty="0" smtClean="0"/>
              <a:t>, </a:t>
            </a:r>
            <a:r>
              <a:rPr lang="fr-FR" sz="4000" b="1" dirty="0" err="1" smtClean="0"/>
              <a:t>ry</a:t>
            </a:r>
            <a:r>
              <a:rPr lang="fr-FR" sz="4000" b="1" dirty="0" smtClean="0"/>
              <a:t> Ray </a:t>
            </a:r>
            <a:r>
              <a:rPr lang="fr-FR" sz="4000" b="1" dirty="0" err="1" smtClean="0"/>
              <a:t>Mpitahy</a:t>
            </a:r>
            <a:r>
              <a:rPr lang="fr-FR" sz="4000" b="1" dirty="0" smtClean="0"/>
              <a:t>,</a:t>
            </a:r>
            <a:br>
              <a:rPr lang="fr-FR" sz="4000" b="1" dirty="0" smtClean="0"/>
            </a:br>
            <a:r>
              <a:rPr lang="fr-FR" sz="4000" b="1" dirty="0" smtClean="0"/>
              <a:t> Ho </a:t>
            </a:r>
            <a:r>
              <a:rPr lang="fr-FR" sz="4000" b="1" dirty="0" err="1" smtClean="0"/>
              <a:t>tempoly</a:t>
            </a:r>
            <a:r>
              <a:rPr lang="fr-FR" sz="4000" b="1" dirty="0" smtClean="0"/>
              <a:t> </a:t>
            </a:r>
            <a:r>
              <a:rPr lang="fr-FR" sz="4000" b="1" dirty="0" err="1" smtClean="0"/>
              <a:t>masinao</a:t>
            </a:r>
            <a:r>
              <a:rPr lang="fr-FR" sz="4000" b="1" dirty="0" smtClean="0"/>
              <a:t/>
            </a:r>
            <a:br>
              <a:rPr lang="fr-FR" sz="4000" b="1" dirty="0" smtClean="0"/>
            </a:br>
            <a:r>
              <a:rPr lang="fr-FR" sz="4000" b="1" dirty="0" smtClean="0"/>
              <a:t>   Ho </a:t>
            </a:r>
            <a:r>
              <a:rPr lang="fr-FR" sz="4000" b="1" dirty="0" err="1" smtClean="0"/>
              <a:t>Betelan'ny</a:t>
            </a:r>
            <a:r>
              <a:rPr lang="fr-FR" sz="4000" b="1" dirty="0" smtClean="0"/>
              <a:t> </a:t>
            </a:r>
            <a:r>
              <a:rPr lang="fr-FR" sz="4000" b="1" dirty="0" err="1" smtClean="0"/>
              <a:t>fanahy</a:t>
            </a:r>
            <a:r>
              <a:rPr lang="fr-FR" sz="4000" b="1" dirty="0" smtClean="0"/>
              <a:t>,</a:t>
            </a:r>
            <a:br>
              <a:rPr lang="fr-FR" sz="4000" b="1" dirty="0" smtClean="0"/>
            </a:br>
            <a:r>
              <a:rPr lang="fr-FR" sz="4000" b="1" dirty="0" smtClean="0"/>
              <a:t>   </a:t>
            </a:r>
            <a:r>
              <a:rPr lang="fr-FR" sz="4000" b="1" dirty="0" err="1" smtClean="0"/>
              <a:t>Vavahady</a:t>
            </a:r>
            <a:r>
              <a:rPr lang="fr-FR" sz="4000" b="1" dirty="0" smtClean="0"/>
              <a:t> ho </a:t>
            </a:r>
            <a:r>
              <a:rPr lang="fr-FR" sz="4000" b="1" dirty="0" err="1" smtClean="0"/>
              <a:t>Aminao</a:t>
            </a:r>
            <a:r>
              <a:rPr lang="fr-FR" sz="4000" b="1" dirty="0" smtClean="0"/>
              <a:t>.</a:t>
            </a:r>
            <a:br>
              <a:rPr lang="fr-FR" sz="4000" b="1" dirty="0" smtClean="0"/>
            </a:br>
            <a:r>
              <a:rPr lang="fr-FR" sz="4000" b="1" dirty="0" smtClean="0"/>
              <a:t>   </a:t>
            </a:r>
            <a:r>
              <a:rPr lang="fr-FR" sz="4000" b="1" dirty="0" err="1" smtClean="0"/>
              <a:t>Itoero</a:t>
            </a:r>
            <a:r>
              <a:rPr lang="fr-FR" sz="4000" b="1" dirty="0" smtClean="0"/>
              <a:t>, </a:t>
            </a:r>
            <a:r>
              <a:rPr lang="fr-FR" sz="4000" b="1" dirty="0" err="1" smtClean="0"/>
              <a:t>mba</a:t>
            </a:r>
            <a:r>
              <a:rPr lang="fr-FR" sz="4000" b="1" dirty="0" smtClean="0"/>
              <a:t> ho </a:t>
            </a:r>
            <a:r>
              <a:rPr lang="fr-FR" sz="4000" b="1" dirty="0" err="1" smtClean="0"/>
              <a:t>kianja</a:t>
            </a:r>
            <a:r>
              <a:rPr lang="fr-FR" sz="4000" b="1" dirty="0" smtClean="0"/>
              <a:t/>
            </a:r>
            <a:br>
              <a:rPr lang="fr-FR" sz="4000" b="1" dirty="0" smtClean="0"/>
            </a:br>
            <a:r>
              <a:rPr lang="fr-FR" sz="4000" b="1" dirty="0" err="1" smtClean="0"/>
              <a:t>Mahamanina</a:t>
            </a:r>
            <a:r>
              <a:rPr lang="fr-FR" sz="4000" b="1" dirty="0" smtClean="0"/>
              <a:t> </a:t>
            </a:r>
            <a:r>
              <a:rPr lang="fr-FR" sz="4000" b="1" dirty="0" err="1" smtClean="0"/>
              <a:t>ny</a:t>
            </a:r>
            <a:r>
              <a:rPr lang="fr-FR" sz="4000" b="1" dirty="0" smtClean="0"/>
              <a:t> </a:t>
            </a:r>
            <a:r>
              <a:rPr lang="fr-FR" sz="4000" b="1" dirty="0" err="1" smtClean="0"/>
              <a:t>fo</a:t>
            </a:r>
            <a:r>
              <a:rPr lang="fr-FR" sz="4000" b="1" dirty="0" smtClean="0"/>
              <a:t>,</a:t>
            </a:r>
            <a:br>
              <a:rPr lang="fr-FR" sz="4000" b="1" dirty="0" smtClean="0"/>
            </a:br>
            <a:r>
              <a:rPr lang="fr-FR" sz="4000" b="1" dirty="0" smtClean="0"/>
              <a:t>   </a:t>
            </a:r>
            <a:r>
              <a:rPr lang="fr-FR" sz="4000" b="1" dirty="0" err="1" smtClean="0"/>
              <a:t>Mba</a:t>
            </a:r>
            <a:r>
              <a:rPr lang="fr-FR" sz="4000" b="1" dirty="0" smtClean="0"/>
              <a:t> ho </a:t>
            </a:r>
            <a:r>
              <a:rPr lang="fr-FR" sz="4000" b="1" dirty="0" err="1" smtClean="0"/>
              <a:t>trano</a:t>
            </a:r>
            <a:r>
              <a:rPr lang="fr-FR" sz="4000" b="1" dirty="0" smtClean="0"/>
              <a:t> </a:t>
            </a:r>
            <a:r>
              <a:rPr lang="fr-FR" sz="4000" b="1" dirty="0" err="1" smtClean="0"/>
              <a:t>mendri</a:t>
            </a:r>
            <a:r>
              <a:rPr lang="fr-FR" sz="4000" b="1" dirty="0" smtClean="0"/>
              <a:t>-</a:t>
            </a:r>
            <a:r>
              <a:rPr lang="fr-FR" sz="4000" b="1" dirty="0" err="1" smtClean="0"/>
              <a:t>kaja</a:t>
            </a:r>
            <a:r>
              <a:rPr lang="fr-FR" sz="4000" b="1" dirty="0" smtClean="0"/>
              <a:t>,</a:t>
            </a:r>
            <a:br>
              <a:rPr lang="fr-FR" sz="4000" b="1" dirty="0" smtClean="0"/>
            </a:br>
            <a:r>
              <a:rPr lang="fr-FR" sz="4000" b="1" dirty="0" smtClean="0"/>
              <a:t>  </a:t>
            </a:r>
            <a:r>
              <a:rPr lang="fr-FR" sz="4000" b="1" dirty="0" err="1" smtClean="0"/>
              <a:t>Mampivavaka</a:t>
            </a:r>
            <a:r>
              <a:rPr lang="fr-FR" sz="4000" b="1" dirty="0" smtClean="0"/>
              <a:t> </a:t>
            </a:r>
            <a:r>
              <a:rPr lang="fr-FR" sz="4000" b="1" dirty="0" err="1" smtClean="0"/>
              <a:t>ny</a:t>
            </a:r>
            <a:r>
              <a:rPr lang="fr-FR" sz="4000" b="1" dirty="0" smtClean="0"/>
              <a:t> </a:t>
            </a:r>
            <a:r>
              <a:rPr lang="fr-FR" sz="4000" b="1" dirty="0" err="1" smtClean="0"/>
              <a:t>fo</a:t>
            </a:r>
            <a:r>
              <a:rPr lang="fr-FR" sz="4000" b="1" dirty="0" smtClean="0"/>
              <a:t>.</a:t>
            </a:r>
            <a:endParaRPr lang="fr-FR" sz="4000" b="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0" y="0"/>
            <a:ext cx="9144000" cy="5143499"/>
          </a:xfrm>
        </p:spPr>
        <p:txBody>
          <a:bodyPr>
            <a:noAutofit/>
          </a:bodyPr>
          <a:lstStyle/>
          <a:p>
            <a:r>
              <a:rPr lang="fr-FR" sz="4000" b="1" dirty="0" smtClean="0"/>
              <a:t>4. </a:t>
            </a:r>
            <a:r>
              <a:rPr lang="fr-FR" sz="4000" b="1" dirty="0" err="1" smtClean="0"/>
              <a:t>Mandrosoa</a:t>
            </a:r>
            <a:r>
              <a:rPr lang="fr-FR" sz="4000" b="1" dirty="0" smtClean="0"/>
              <a:t> ka </a:t>
            </a:r>
            <a:r>
              <a:rPr lang="fr-FR" sz="4000" b="1" dirty="0" err="1" smtClean="0"/>
              <a:t>midira</a:t>
            </a:r>
            <a:r>
              <a:rPr lang="fr-FR" sz="4000" b="1" dirty="0" smtClean="0"/>
              <a:t/>
            </a:r>
            <a:br>
              <a:rPr lang="fr-FR" sz="4000" b="1" dirty="0" smtClean="0"/>
            </a:br>
            <a:r>
              <a:rPr lang="fr-FR" sz="4000" b="1" dirty="0" smtClean="0"/>
              <a:t>     Ho </a:t>
            </a:r>
            <a:r>
              <a:rPr lang="fr-FR" sz="4000" b="1" dirty="0" err="1" smtClean="0"/>
              <a:t>mpanjaka</a:t>
            </a:r>
            <a:r>
              <a:rPr lang="fr-FR" sz="4000" b="1" dirty="0" smtClean="0"/>
              <a:t> </a:t>
            </a:r>
            <a:r>
              <a:rPr lang="fr-FR" sz="4000" b="1" dirty="0" err="1" smtClean="0"/>
              <a:t>tokana</a:t>
            </a:r>
            <a:r>
              <a:rPr lang="fr-FR" sz="4000" b="1" dirty="0" smtClean="0"/>
              <a:t>  </a:t>
            </a:r>
            <a:r>
              <a:rPr lang="fr-FR" sz="4000" b="1" dirty="0" err="1" smtClean="0"/>
              <a:t>ao</a:t>
            </a:r>
            <a:r>
              <a:rPr lang="fr-FR" sz="4000" b="1" dirty="0" smtClean="0"/>
              <a:t/>
            </a:r>
            <a:br>
              <a:rPr lang="fr-FR" sz="4000" b="1" dirty="0" smtClean="0"/>
            </a:br>
            <a:r>
              <a:rPr lang="fr-FR" sz="4000" b="1" dirty="0" smtClean="0"/>
              <a:t>   Ka </a:t>
            </a:r>
            <a:r>
              <a:rPr lang="fr-FR" sz="4000" b="1" dirty="0" err="1" smtClean="0"/>
              <a:t>ny</a:t>
            </a:r>
            <a:r>
              <a:rPr lang="fr-FR" sz="4000" b="1" dirty="0" smtClean="0"/>
              <a:t> </a:t>
            </a:r>
            <a:r>
              <a:rPr lang="fr-FR" sz="4000" b="1" dirty="0" err="1" smtClean="0"/>
              <a:t>vavaka</a:t>
            </a:r>
            <a:r>
              <a:rPr lang="fr-FR" sz="4000" b="1" dirty="0" smtClean="0"/>
              <a:t> </a:t>
            </a:r>
            <a:r>
              <a:rPr lang="fr-FR" sz="4000" b="1" dirty="0" err="1" smtClean="0"/>
              <a:t>sy</a:t>
            </a:r>
            <a:r>
              <a:rPr lang="fr-FR" sz="4000" b="1" dirty="0" smtClean="0"/>
              <a:t> </a:t>
            </a:r>
            <a:r>
              <a:rPr lang="fr-FR" sz="4000" b="1" dirty="0" err="1" smtClean="0"/>
              <a:t>hira</a:t>
            </a:r>
            <a:r>
              <a:rPr lang="fr-FR" sz="4000" b="1" dirty="0" smtClean="0"/>
              <a:t/>
            </a:r>
            <a:br>
              <a:rPr lang="fr-FR" sz="4000" b="1" dirty="0" smtClean="0"/>
            </a:br>
            <a:r>
              <a:rPr lang="fr-FR" sz="4000" b="1" dirty="0" smtClean="0"/>
              <a:t>     </a:t>
            </a:r>
            <a:r>
              <a:rPr lang="fr-FR" sz="4000" b="1" dirty="0" err="1" smtClean="0"/>
              <a:t>Mba</a:t>
            </a:r>
            <a:r>
              <a:rPr lang="fr-FR" sz="4000" b="1" dirty="0" smtClean="0"/>
              <a:t> </a:t>
            </a:r>
            <a:r>
              <a:rPr lang="fr-FR" sz="4000" b="1" dirty="0" err="1" smtClean="0"/>
              <a:t>tahio</a:t>
            </a:r>
            <a:r>
              <a:rPr lang="fr-FR" sz="4000" b="1" dirty="0" smtClean="0"/>
              <a:t> ho </a:t>
            </a:r>
            <a:r>
              <a:rPr lang="fr-FR" sz="4000" b="1" dirty="0" err="1" smtClean="0"/>
              <a:t>sitrakao</a:t>
            </a:r>
            <a:r>
              <a:rPr lang="fr-FR" sz="4000" b="1" dirty="0" smtClean="0"/>
              <a:t>,</a:t>
            </a:r>
            <a:br>
              <a:rPr lang="fr-FR" sz="4000" b="1" dirty="0" smtClean="0"/>
            </a:br>
            <a:r>
              <a:rPr lang="fr-FR" sz="4000" b="1" dirty="0" smtClean="0"/>
              <a:t>   </a:t>
            </a:r>
            <a:r>
              <a:rPr lang="fr-FR" sz="4000" b="1" dirty="0" err="1" smtClean="0"/>
              <a:t>Nefa</a:t>
            </a:r>
            <a:r>
              <a:rPr lang="fr-FR" sz="4000" b="1" dirty="0" smtClean="0"/>
              <a:t> </a:t>
            </a:r>
            <a:r>
              <a:rPr lang="fr-FR" sz="4000" b="1" dirty="0" err="1" smtClean="0"/>
              <a:t>tsy</a:t>
            </a:r>
            <a:r>
              <a:rPr lang="fr-FR" sz="4000" b="1" dirty="0" smtClean="0"/>
              <a:t> </a:t>
            </a:r>
            <a:r>
              <a:rPr lang="fr-FR" sz="4000" b="1" dirty="0" err="1" smtClean="0"/>
              <a:t>ny</a:t>
            </a:r>
            <a:r>
              <a:rPr lang="fr-FR" sz="4000" b="1" dirty="0" smtClean="0"/>
              <a:t> </a:t>
            </a:r>
            <a:r>
              <a:rPr lang="fr-FR" sz="4000" b="1" dirty="0" err="1" smtClean="0"/>
              <a:t>trano</a:t>
            </a:r>
            <a:r>
              <a:rPr lang="fr-FR" sz="4000" b="1" dirty="0" smtClean="0"/>
              <a:t> </a:t>
            </a:r>
            <a:r>
              <a:rPr lang="fr-FR" sz="4000" b="1" dirty="0" err="1" smtClean="0"/>
              <a:t>ihany</a:t>
            </a:r>
            <a:r>
              <a:rPr lang="fr-FR" sz="4000" b="1" dirty="0" smtClean="0"/>
              <a:t/>
            </a:r>
            <a:br>
              <a:rPr lang="fr-FR" sz="4000" b="1" dirty="0" smtClean="0"/>
            </a:br>
            <a:r>
              <a:rPr lang="fr-FR" sz="4000" b="1" dirty="0" smtClean="0"/>
              <a:t>     No </a:t>
            </a:r>
            <a:r>
              <a:rPr lang="fr-FR" sz="4000" b="1" dirty="0" err="1" smtClean="0"/>
              <a:t>atolotray</a:t>
            </a:r>
            <a:r>
              <a:rPr lang="fr-FR" sz="4000" b="1" dirty="0" smtClean="0"/>
              <a:t>, </a:t>
            </a:r>
            <a:r>
              <a:rPr lang="fr-FR" sz="4000" b="1" dirty="0" err="1" smtClean="0"/>
              <a:t>ry</a:t>
            </a:r>
            <a:r>
              <a:rPr lang="fr-FR" sz="4000" b="1" dirty="0" smtClean="0"/>
              <a:t> Ray,</a:t>
            </a:r>
            <a:br>
              <a:rPr lang="fr-FR" sz="4000" b="1" dirty="0" smtClean="0"/>
            </a:br>
            <a:r>
              <a:rPr lang="fr-FR" sz="4000" b="1" dirty="0" smtClean="0"/>
              <a:t>   </a:t>
            </a:r>
            <a:r>
              <a:rPr lang="fr-FR" sz="4000" b="1" dirty="0" err="1" smtClean="0"/>
              <a:t>Indro</a:t>
            </a:r>
            <a:r>
              <a:rPr lang="fr-FR" sz="4000" b="1" dirty="0" smtClean="0"/>
              <a:t> </a:t>
            </a:r>
            <a:r>
              <a:rPr lang="fr-FR" sz="4000" b="1" dirty="0" err="1" smtClean="0"/>
              <a:t>koa</a:t>
            </a:r>
            <a:r>
              <a:rPr lang="fr-FR" sz="4000" b="1" dirty="0" smtClean="0"/>
              <a:t> </a:t>
            </a:r>
            <a:r>
              <a:rPr lang="fr-FR" sz="4000" b="1" dirty="0" err="1" smtClean="0"/>
              <a:t>mba</a:t>
            </a:r>
            <a:r>
              <a:rPr lang="fr-FR" sz="4000" b="1" dirty="0" smtClean="0"/>
              <a:t> </a:t>
            </a:r>
            <a:r>
              <a:rPr lang="fr-FR" sz="4000" b="1" dirty="0" err="1" smtClean="0"/>
              <a:t>itokany</a:t>
            </a:r>
            <a:r>
              <a:rPr lang="fr-FR" sz="4000" b="1" dirty="0" smtClean="0"/>
              <a:t/>
            </a:r>
            <a:br>
              <a:rPr lang="fr-FR" sz="4000" b="1" dirty="0" smtClean="0"/>
            </a:br>
            <a:r>
              <a:rPr lang="fr-FR" sz="4000" b="1" dirty="0" smtClean="0"/>
              <a:t>     Ho </a:t>
            </a:r>
            <a:r>
              <a:rPr lang="fr-FR" sz="4000" b="1" dirty="0" err="1" smtClean="0"/>
              <a:t>Anao</a:t>
            </a:r>
            <a:r>
              <a:rPr lang="fr-FR" sz="4000" b="1" dirty="0" smtClean="0"/>
              <a:t> </a:t>
            </a:r>
            <a:r>
              <a:rPr lang="fr-FR" sz="4000" b="1" dirty="0" err="1" smtClean="0"/>
              <a:t>ny</a:t>
            </a:r>
            <a:r>
              <a:rPr lang="fr-FR" sz="4000" b="1" dirty="0" smtClean="0"/>
              <a:t> </a:t>
            </a:r>
            <a:r>
              <a:rPr lang="fr-FR" sz="4000" b="1" dirty="0" err="1" smtClean="0"/>
              <a:t>tenanay</a:t>
            </a:r>
            <a:r>
              <a:rPr lang="fr-FR" sz="4000" b="1" dirty="0" smtClean="0"/>
              <a:t>.</a:t>
            </a:r>
            <a:endParaRPr lang="fr-FR" sz="4000" b="1" dirty="0"/>
          </a:p>
        </p:txBody>
      </p:sp>
    </p:spTree>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TotalTime>
  <Words>32</Words>
  <Application>Microsoft Office PowerPoint</Application>
  <PresentationFormat>Affichage à l'écran (16:9)</PresentationFormat>
  <Paragraphs>5</Paragraphs>
  <Slides>5</Slides>
  <Notes>0</Notes>
  <HiddenSlides>0</HiddenSlides>
  <MMClips>0</MMClips>
  <ScaleCrop>false</ScaleCrop>
  <HeadingPairs>
    <vt:vector size="4" baseType="variant">
      <vt:variant>
        <vt:lpstr>Thème</vt:lpstr>
      </vt:variant>
      <vt:variant>
        <vt:i4>1</vt:i4>
      </vt:variant>
      <vt:variant>
        <vt:lpstr>Titres des diapositives</vt:lpstr>
      </vt:variant>
      <vt:variant>
        <vt:i4>5</vt:i4>
      </vt:variant>
    </vt:vector>
  </HeadingPairs>
  <TitlesOfParts>
    <vt:vector size="6" baseType="lpstr">
      <vt:lpstr>Thème Office</vt:lpstr>
      <vt:lpstr>322  Indro, Tompo, misy trano</vt:lpstr>
      <vt:lpstr>1. Indro, Tompo, misy trano     Izay namboarinay ho Anao,    Angatahanay tsodrano,      Itokananay ho Anao    Tompo ô, mba hamasino      Ho fihaonana Aminao,    Ho tempoly tian'ny mino      Fivavahana Aminao.</vt:lpstr>
      <vt:lpstr>2. Diovy, Tompo, mba ho trano   Izay hajaina ho Anao, Ka omeo sy itokano      Mba ho fideràna Anao.    Tompo masina ô, idiro      Mba ho mendrika Anao     Ka aoka  Hianao ho jiro   Izay hamirapiratra ao.</vt:lpstr>
      <vt:lpstr>3. Mba tahio, ry Ray Mpitahy,  Ho tempoly masinao    Ho Betelan'ny fanahy,    Vavahady ho Aminao.    Itoero, mba ho kianja Mahamanina ny fo,    Mba ho trano mendri-kaja,   Mampivavaka ny fo.</vt:lpstr>
      <vt:lpstr>4. Mandrosoa ka midira      Ho mpanjaka tokana  ao    Ka ny vavaka sy hira      Mba tahio ho sitrakao,    Nefa tsy ny trano ihany      No atolotray, ry Ray,    Indro koa mba itokany      Ho Anao ny tenanay.</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Diapositive 1</dc:title>
  <dc:creator>TANTA Milefitra</dc:creator>
  <cp:lastModifiedBy>TANTA Milefitra</cp:lastModifiedBy>
  <cp:revision>2</cp:revision>
  <dcterms:created xsi:type="dcterms:W3CDTF">2014-08-08T06:59:58Z</dcterms:created>
  <dcterms:modified xsi:type="dcterms:W3CDTF">2014-08-08T07:18:34Z</dcterms:modified>
</cp:coreProperties>
</file>