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2" r:id="rId5"/>
    <p:sldId id="267" r:id="rId6"/>
    <p:sldId id="263" r:id="rId7"/>
    <p:sldId id="266" r:id="rId8"/>
    <p:sldId id="258" r:id="rId9"/>
    <p:sldId id="265" r:id="rId10"/>
    <p:sldId id="259" r:id="rId11"/>
    <p:sldId id="264" r:id="rId12"/>
    <p:sldId id="260" r:id="rId13"/>
    <p:sldId id="261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4E09-7D5B-4716-8F4E-E0387F2EE5EE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F9C0-D0E1-4979-9025-C38AB0E581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323</a:t>
            </a:r>
            <a:br>
              <a:rPr lang="fr-FR" sz="7200" b="1" dirty="0" smtClean="0"/>
            </a:br>
            <a:r>
              <a:rPr lang="fr-FR" sz="7200" b="1" dirty="0" err="1" smtClean="0"/>
              <a:t>Vory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mpanomponao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    </a:t>
            </a:r>
            <a:r>
              <a:rPr lang="fr-FR" sz="7200" b="1" dirty="0" err="1" smtClean="0"/>
              <a:t>Eto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anatrehanao</a:t>
            </a:r>
            <a:endParaRPr lang="fr-FR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 smtClean="0"/>
              <a:t>5. </a:t>
            </a:r>
            <a:r>
              <a:rPr lang="fr-FR" sz="7200" b="1" dirty="0" err="1" smtClean="0"/>
              <a:t>Eto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hanananao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</a:t>
            </a:r>
            <a:r>
              <a:rPr lang="fr-FR" sz="7200" b="1" dirty="0" err="1" smtClean="0"/>
              <a:t>Laza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saotra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Anao</a:t>
            </a:r>
            <a:r>
              <a:rPr lang="fr-FR" sz="7200" b="1" dirty="0" smtClean="0"/>
              <a:t>;</a:t>
            </a:r>
            <a:br>
              <a:rPr lang="fr-FR" sz="7200" b="1" dirty="0" smtClean="0"/>
            </a:br>
            <a:r>
              <a:rPr lang="fr-FR" sz="7200" b="1" dirty="0" smtClean="0"/>
              <a:t> 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vonjeo</a:t>
            </a:r>
            <a:r>
              <a:rPr lang="fr-FR" sz="7200" b="1" dirty="0" smtClean="0"/>
              <a:t>:</a:t>
            </a:r>
            <a:endParaRPr lang="fr-FR" sz="7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 smtClean="0"/>
              <a:t>6. </a:t>
            </a:r>
            <a:r>
              <a:rPr lang="fr-FR" sz="7200" b="1" dirty="0" err="1" smtClean="0"/>
              <a:t>Aoka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tranonay</a:t>
            </a:r>
            <a:r>
              <a:rPr lang="fr-FR" sz="7200" b="1" dirty="0" smtClean="0"/>
              <a:t>,</a:t>
            </a:r>
            <a:br>
              <a:rPr lang="fr-FR" sz="7200" b="1" dirty="0" smtClean="0"/>
            </a:br>
            <a:r>
              <a:rPr lang="fr-FR" sz="7200" b="1" dirty="0" smtClean="0"/>
              <a:t>     </a:t>
            </a:r>
            <a:r>
              <a:rPr lang="fr-FR" sz="7200" b="1" dirty="0" err="1" smtClean="0"/>
              <a:t>Trano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iangonanay</a:t>
            </a:r>
            <a:r>
              <a:rPr lang="fr-FR" sz="7200" b="1" dirty="0" smtClean="0"/>
              <a:t>,</a:t>
            </a:r>
            <a:br>
              <a:rPr lang="fr-FR" sz="7200" b="1" dirty="0" smtClean="0"/>
            </a:br>
            <a:r>
              <a:rPr lang="fr-FR" sz="7200" b="1" dirty="0" smtClean="0"/>
              <a:t>   </a:t>
            </a:r>
            <a:r>
              <a:rPr lang="fr-FR" sz="7200" b="1" dirty="0" err="1" smtClean="0"/>
              <a:t>Mba</a:t>
            </a:r>
            <a:r>
              <a:rPr lang="fr-FR" sz="7200" b="1" dirty="0" smtClean="0"/>
              <a:t> ho </a:t>
            </a:r>
            <a:r>
              <a:rPr lang="fr-FR" sz="7200" b="1" dirty="0" err="1" smtClean="0"/>
              <a:t>tempolinao</a:t>
            </a:r>
            <a:r>
              <a:rPr lang="fr-FR" sz="7200" b="1" dirty="0" smtClean="0"/>
              <a:t> :</a:t>
            </a:r>
            <a:endParaRPr lang="fr-FR" sz="7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1. </a:t>
            </a:r>
            <a:r>
              <a:rPr lang="fr-FR" sz="6000" b="1" dirty="0" err="1" smtClean="0"/>
              <a:t>Vory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mpanomponao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Eto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anatrehanao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Jesosy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Tomponay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atrehonao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iizahay</a:t>
            </a:r>
            <a:r>
              <a:rPr lang="fr-FR" sz="6600" b="1" dirty="0" smtClean="0"/>
              <a:t> </a:t>
            </a:r>
            <a:br>
              <a:rPr lang="fr-FR" sz="6600" b="1" dirty="0" smtClean="0"/>
            </a:br>
            <a:r>
              <a:rPr lang="fr-FR" sz="6600" b="1" dirty="0" smtClean="0"/>
              <a:t>     Fa </a:t>
            </a:r>
            <a:r>
              <a:rPr lang="fr-FR" sz="6600" b="1" dirty="0" err="1" smtClean="0"/>
              <a:t>mitokana</a:t>
            </a:r>
            <a:r>
              <a:rPr lang="fr-FR" sz="6600" b="1" dirty="0" smtClean="0"/>
              <a:t>  </a:t>
            </a:r>
            <a:r>
              <a:rPr lang="fr-FR" sz="6600" b="1" dirty="0" err="1" smtClean="0"/>
              <a:t>eto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trano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 :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3. </a:t>
            </a:r>
            <a:r>
              <a:rPr lang="fr-FR" sz="8000" b="1" dirty="0" err="1" smtClean="0"/>
              <a:t>Eto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hitorianay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smtClean="0"/>
              <a:t>  </a:t>
            </a:r>
            <a:r>
              <a:rPr lang="fr-FR" sz="8000" b="1" dirty="0" err="1" smtClean="0"/>
              <a:t>An'i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Tomponay</a:t>
            </a:r>
            <a:r>
              <a:rPr lang="fr-FR" sz="8000" b="1" dirty="0" smtClean="0"/>
              <a:t>,</a:t>
            </a:r>
            <a:br>
              <a:rPr lang="fr-FR" sz="8000" b="1" dirty="0" smtClean="0"/>
            </a:br>
            <a:r>
              <a:rPr lang="fr-FR" sz="8000" b="1" dirty="0" smtClean="0"/>
              <a:t>   </a:t>
            </a:r>
            <a:r>
              <a:rPr lang="fr-FR" sz="8000" b="1" dirty="0" err="1" smtClean="0"/>
              <a:t>Mpamonjy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lehibe</a:t>
            </a:r>
            <a:r>
              <a:rPr lang="fr-FR" sz="8000" b="1" dirty="0" smtClean="0"/>
              <a:t> :</a:t>
            </a:r>
            <a:endParaRPr lang="fr-FR" sz="8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4. </a:t>
            </a:r>
            <a:r>
              <a:rPr lang="fr-FR" sz="8000" b="1" dirty="0" err="1" smtClean="0"/>
              <a:t>Eto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hanomezanao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smtClean="0"/>
              <a:t>   </a:t>
            </a:r>
            <a:r>
              <a:rPr lang="fr-FR" sz="8000" b="1" dirty="0" err="1" smtClean="0"/>
              <a:t>Tsara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Fanahinao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smtClean="0"/>
              <a:t>  </a:t>
            </a:r>
            <a:r>
              <a:rPr lang="fr-FR" sz="8000" b="1" dirty="0" err="1" smtClean="0"/>
              <a:t>Mba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hanadio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fo</a:t>
            </a:r>
            <a:r>
              <a:rPr lang="fr-FR" sz="8000" b="1" dirty="0" smtClean="0"/>
              <a:t> :</a:t>
            </a:r>
            <a:endParaRPr lang="fr-FR" sz="8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He ! </a:t>
            </a:r>
            <a:r>
              <a:rPr lang="fr-FR" sz="6600" b="1" dirty="0" err="1" smtClean="0">
                <a:solidFill>
                  <a:srgbClr val="FF0000"/>
                </a:solidFill>
              </a:rPr>
              <a:t>faly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ny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fonay</a:t>
            </a:r>
            <a:r>
              <a:rPr lang="fr-FR" sz="6600" b="1" dirty="0" smtClean="0">
                <a:solidFill>
                  <a:srgbClr val="FF0000"/>
                </a:solidFill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</a:rPr>
            </a:br>
            <a:r>
              <a:rPr lang="fr-FR" sz="6600" b="1" dirty="0" smtClean="0">
                <a:solidFill>
                  <a:srgbClr val="FF0000"/>
                </a:solidFill>
              </a:rPr>
              <a:t>     </a:t>
            </a:r>
            <a:r>
              <a:rPr lang="fr-FR" sz="6600" b="1" dirty="0" err="1" smtClean="0">
                <a:solidFill>
                  <a:srgbClr val="FF0000"/>
                </a:solidFill>
              </a:rPr>
              <a:t>Vory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maro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toy</a:t>
            </a:r>
            <a:r>
              <a:rPr lang="fr-FR" sz="6600" b="1" dirty="0" smtClean="0">
                <a:solidFill>
                  <a:srgbClr val="FF0000"/>
                </a:solidFill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</a:rPr>
              <a:t>izao</a:t>
            </a:r>
            <a:r>
              <a:rPr lang="fr-FR" sz="6600" b="1" dirty="0" smtClean="0">
                <a:solidFill>
                  <a:srgbClr val="FF0000"/>
                </a:solidFill>
              </a:rPr>
              <a:t>.</a:t>
            </a:r>
            <a:endParaRPr lang="fr-F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67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323 Vory ny mpanomponao      Eto anatrehanao</vt:lpstr>
      <vt:lpstr>1. Vory ny mpanomponao    Eto anatrehanao,    Ry Jesosy Tomponay !</vt:lpstr>
      <vt:lpstr>He ! faly ny fonay,  Faly, faly, faly,    He ! faly ny fonay,      Vory maro toy izao.</vt:lpstr>
      <vt:lpstr>2. Mba atrehonao iizahay       Fa mitokana  eto izao    Ny trano ho Anao :</vt:lpstr>
      <vt:lpstr>He ! faly ny fonay,  Faly, faly, faly,    He ! faly ny fonay,      Vory maro toy izao.</vt:lpstr>
      <vt:lpstr>3. Eto hitorianay   An'i Jeso Tomponay,    Mpamonjy lehibe :</vt:lpstr>
      <vt:lpstr>He ! faly ny fonay,  Faly, faly, faly,    He ! faly ny fonay,      Vory maro toy izao.</vt:lpstr>
      <vt:lpstr>4. Eto hanomezanao    Tsara ny Fanahinao   Mba hanadio ny fo :</vt:lpstr>
      <vt:lpstr>He ! faly ny fonay,  Faly, faly, faly,    He ! faly ny fonay,      Vory maro toy izao.</vt:lpstr>
      <vt:lpstr>5. Eto no hanananao  Laza saotra ho Anao;   Ny maro mba vonjeo:</vt:lpstr>
      <vt:lpstr>He ! faly ny fonay,  Faly, faly, faly,    He ! faly ny fonay,      Vory maro toy izao.</vt:lpstr>
      <vt:lpstr>6. Aoka re ny tranonay,      Trano iangonanay,    Mba ho tempolinao :</vt:lpstr>
      <vt:lpstr>He ! faly ny fonay,  Faly, faly, faly,    He ! faly ny fonay,      Vory maro toy izao.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323 Vory ny mpanomponao      Eto anatrehanao,</dc:title>
  <dc:creator>TANTA Milefitra</dc:creator>
  <cp:lastModifiedBy>TANTA Milefitra</cp:lastModifiedBy>
  <cp:revision>2</cp:revision>
  <dcterms:created xsi:type="dcterms:W3CDTF">2014-08-08T07:18:37Z</dcterms:created>
  <dcterms:modified xsi:type="dcterms:W3CDTF">2014-08-08T07:31:17Z</dcterms:modified>
</cp:coreProperties>
</file>