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59" r:id="rId7"/>
    <p:sldId id="263" r:id="rId8"/>
    <p:sldId id="260" r:id="rId9"/>
    <p:sldId id="262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913E-A5D6-4F73-B6D9-8ED27ADAC8B4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248F-685A-40B3-A35B-77E79AE04BE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324</a:t>
            </a:r>
            <a:br>
              <a:rPr lang="fr-FR" sz="7200" b="1" dirty="0" smtClean="0"/>
            </a:br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Andriananaharinay</a:t>
            </a:r>
            <a:r>
              <a:rPr lang="fr-FR" sz="7200" b="1" dirty="0" smtClean="0"/>
              <a:t> !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1.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Andriananaharinay</a:t>
            </a:r>
            <a:r>
              <a:rPr lang="fr-FR" sz="6000" b="1" dirty="0" smtClean="0"/>
              <a:t> !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Isaoranay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Anaranao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Nambininao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tranonay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Ka </a:t>
            </a:r>
            <a:r>
              <a:rPr lang="fr-FR" sz="6000" b="1" dirty="0" err="1" smtClean="0"/>
              <a:t>vita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tsara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> :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 numCol="2">
            <a:no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(</a:t>
            </a:r>
            <a:r>
              <a:rPr lang="fr-FR" sz="4000" b="1" dirty="0" err="1" smtClean="0">
                <a:solidFill>
                  <a:srgbClr val="FF0000"/>
                </a:solidFill>
              </a:rPr>
              <a:t>Feo</a:t>
            </a:r>
            <a:r>
              <a:rPr lang="fr-FR" sz="4000" b="1" dirty="0" smtClean="0">
                <a:solidFill>
                  <a:srgbClr val="FF0000"/>
                </a:solidFill>
              </a:rPr>
              <a:t> 1-2)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tranonay</a:t>
            </a:r>
            <a:r>
              <a:rPr lang="fr-FR" sz="4000" b="1" dirty="0" smtClean="0">
                <a:solidFill>
                  <a:srgbClr val="FF0000"/>
                </a:solidFill>
              </a:rPr>
              <a:t> ho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tranonao</a:t>
            </a:r>
            <a:r>
              <a:rPr lang="fr-FR" sz="4000" b="1" dirty="0" smtClean="0">
                <a:solidFill>
                  <a:srgbClr val="FF0000"/>
                </a:solidFill>
              </a:rPr>
              <a:t>.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    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>
                <a:solidFill>
                  <a:srgbClr val="FF0000"/>
                </a:solidFill>
              </a:rPr>
              <a:t/>
            </a:r>
            <a:br>
              <a:rPr lang="fr-FR" sz="4000" b="1" dirty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(</a:t>
            </a:r>
            <a:r>
              <a:rPr lang="fr-FR" sz="4000" b="1" dirty="0" err="1" smtClean="0">
                <a:solidFill>
                  <a:srgbClr val="FF0000"/>
                </a:solidFill>
              </a:rPr>
              <a:t>Feo</a:t>
            </a:r>
            <a:r>
              <a:rPr lang="fr-FR" sz="4000" b="1" dirty="0" smtClean="0">
                <a:solidFill>
                  <a:srgbClr val="FF0000"/>
                </a:solidFill>
              </a:rPr>
              <a:t> 3-4)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tranonay</a:t>
            </a:r>
            <a:r>
              <a:rPr lang="fr-FR" sz="4000" b="1" dirty="0" smtClean="0">
                <a:solidFill>
                  <a:srgbClr val="FF0000"/>
                </a:solidFill>
              </a:rPr>
              <a:t> ho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tranonao</a:t>
            </a:r>
            <a:r>
              <a:rPr lang="fr-FR" sz="4000" b="1" dirty="0" smtClean="0">
                <a:solidFill>
                  <a:srgbClr val="FF0000"/>
                </a:solidFill>
              </a:rPr>
              <a:t>.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2. </a:t>
            </a: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</a:t>
            </a:r>
            <a:r>
              <a:rPr lang="fr-FR" sz="6600" b="1" dirty="0" smtClean="0"/>
              <a:t> ! </a:t>
            </a:r>
            <a:r>
              <a:rPr lang="fr-FR" sz="6600" b="1" dirty="0" err="1" smtClean="0"/>
              <a:t>avy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izahay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  </a:t>
            </a:r>
            <a:r>
              <a:rPr lang="fr-FR" sz="6600" b="1" dirty="0" err="1" smtClean="0"/>
              <a:t>Hitokana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tranonao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trano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naorinay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  Ho </a:t>
            </a:r>
            <a:r>
              <a:rPr lang="fr-FR" sz="6600" b="1" dirty="0" err="1" smtClean="0"/>
              <a:t>voninahitrao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anie</a:t>
            </a:r>
            <a:r>
              <a:rPr lang="fr-FR" sz="6600" b="1" dirty="0" smtClean="0"/>
              <a:t> :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 numCol="2">
            <a:no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(</a:t>
            </a:r>
            <a:r>
              <a:rPr lang="fr-FR" sz="4000" b="1" dirty="0" err="1" smtClean="0">
                <a:solidFill>
                  <a:srgbClr val="FF0000"/>
                </a:solidFill>
              </a:rPr>
              <a:t>Feo</a:t>
            </a:r>
            <a:r>
              <a:rPr lang="fr-FR" sz="4000" b="1" dirty="0" smtClean="0">
                <a:solidFill>
                  <a:srgbClr val="FF0000"/>
                </a:solidFill>
              </a:rPr>
              <a:t> 1-2)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tranonay</a:t>
            </a:r>
            <a:r>
              <a:rPr lang="fr-FR" sz="4000" b="1" dirty="0" smtClean="0">
                <a:solidFill>
                  <a:srgbClr val="FF0000"/>
                </a:solidFill>
              </a:rPr>
              <a:t> ho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tranonao</a:t>
            </a:r>
            <a:r>
              <a:rPr lang="fr-FR" sz="4000" b="1" dirty="0" smtClean="0">
                <a:solidFill>
                  <a:srgbClr val="FF0000"/>
                </a:solidFill>
              </a:rPr>
              <a:t>.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    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>
                <a:solidFill>
                  <a:srgbClr val="FF0000"/>
                </a:solidFill>
              </a:rPr>
              <a:t/>
            </a:r>
            <a:br>
              <a:rPr lang="fr-FR" sz="4000" b="1" dirty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(</a:t>
            </a:r>
            <a:r>
              <a:rPr lang="fr-FR" sz="4000" b="1" dirty="0" err="1" smtClean="0">
                <a:solidFill>
                  <a:srgbClr val="FF0000"/>
                </a:solidFill>
              </a:rPr>
              <a:t>Feo</a:t>
            </a:r>
            <a:r>
              <a:rPr lang="fr-FR" sz="4000" b="1" dirty="0" smtClean="0">
                <a:solidFill>
                  <a:srgbClr val="FF0000"/>
                </a:solidFill>
              </a:rPr>
              <a:t> 3-4)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tranonay</a:t>
            </a:r>
            <a:r>
              <a:rPr lang="fr-FR" sz="4000" b="1" dirty="0" smtClean="0">
                <a:solidFill>
                  <a:srgbClr val="FF0000"/>
                </a:solidFill>
              </a:rPr>
              <a:t> ho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tranonao</a:t>
            </a:r>
            <a:r>
              <a:rPr lang="fr-FR" sz="4000" b="1" dirty="0" smtClean="0">
                <a:solidFill>
                  <a:srgbClr val="FF0000"/>
                </a:solidFill>
              </a:rPr>
              <a:t>.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3. </a:t>
            </a:r>
            <a:r>
              <a:rPr lang="fr-FR" sz="6000" b="1" dirty="0" err="1" smtClean="0"/>
              <a:t>Avia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Fanahy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Masina</a:t>
            </a:r>
            <a:r>
              <a:rPr lang="fr-FR" sz="6000" b="1" dirty="0" smtClean="0"/>
              <a:t> ô !</a:t>
            </a:r>
            <a:br>
              <a:rPr lang="fr-FR" sz="6000" b="1" dirty="0" smtClean="0"/>
            </a:br>
            <a:r>
              <a:rPr lang="fr-FR" sz="6000" b="1" dirty="0" smtClean="0"/>
              <a:t>      </a:t>
            </a:r>
            <a:r>
              <a:rPr lang="fr-FR" sz="6000" b="1" dirty="0" err="1" smtClean="0"/>
              <a:t>Hitoetra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eto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aminay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aizinay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hazavao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  </a:t>
            </a:r>
            <a:r>
              <a:rPr lang="fr-FR" sz="6000" b="1" dirty="0" err="1" smtClean="0"/>
              <a:t>Hanananay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be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fitia</a:t>
            </a:r>
            <a:r>
              <a:rPr lang="fr-FR" sz="6000" b="1" dirty="0" smtClean="0"/>
              <a:t> :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 numCol="2">
            <a:no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(</a:t>
            </a:r>
            <a:r>
              <a:rPr lang="fr-FR" sz="4000" b="1" dirty="0" err="1" smtClean="0">
                <a:solidFill>
                  <a:srgbClr val="FF0000"/>
                </a:solidFill>
              </a:rPr>
              <a:t>Feo</a:t>
            </a:r>
            <a:r>
              <a:rPr lang="fr-FR" sz="4000" b="1" dirty="0" smtClean="0">
                <a:solidFill>
                  <a:srgbClr val="FF0000"/>
                </a:solidFill>
              </a:rPr>
              <a:t> 1-2)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tranonay</a:t>
            </a:r>
            <a:r>
              <a:rPr lang="fr-FR" sz="4000" b="1" dirty="0" smtClean="0">
                <a:solidFill>
                  <a:srgbClr val="FF0000"/>
                </a:solidFill>
              </a:rPr>
              <a:t> ho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tranonao</a:t>
            </a:r>
            <a:r>
              <a:rPr lang="fr-FR" sz="4000" b="1" dirty="0" smtClean="0">
                <a:solidFill>
                  <a:srgbClr val="FF0000"/>
                </a:solidFill>
              </a:rPr>
              <a:t>.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    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>
                <a:solidFill>
                  <a:srgbClr val="FF0000"/>
                </a:solidFill>
              </a:rPr>
              <a:t/>
            </a:r>
            <a:br>
              <a:rPr lang="fr-FR" sz="4000" b="1" dirty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(</a:t>
            </a:r>
            <a:r>
              <a:rPr lang="fr-FR" sz="4000" b="1" dirty="0" err="1" smtClean="0">
                <a:solidFill>
                  <a:srgbClr val="FF0000"/>
                </a:solidFill>
              </a:rPr>
              <a:t>Feo</a:t>
            </a:r>
            <a:r>
              <a:rPr lang="fr-FR" sz="4000" b="1" dirty="0" smtClean="0">
                <a:solidFill>
                  <a:srgbClr val="FF0000"/>
                </a:solidFill>
              </a:rPr>
              <a:t> 3-4)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tranonay</a:t>
            </a:r>
            <a:r>
              <a:rPr lang="fr-FR" sz="4000" b="1" dirty="0" smtClean="0">
                <a:solidFill>
                  <a:srgbClr val="FF0000"/>
                </a:solidFill>
              </a:rPr>
              <a:t> ho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tranonao</a:t>
            </a:r>
            <a:r>
              <a:rPr lang="fr-FR" sz="4000" b="1" dirty="0" smtClean="0">
                <a:solidFill>
                  <a:srgbClr val="FF0000"/>
                </a:solidFill>
              </a:rPr>
              <a:t>.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4.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raisonao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deranay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enti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mankalaza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>;</a:t>
            </a:r>
            <a:br>
              <a:rPr lang="fr-FR" sz="6000" b="1" dirty="0" smtClean="0"/>
            </a:br>
            <a:r>
              <a:rPr lang="fr-FR" sz="6000" b="1" dirty="0" smtClean="0"/>
              <a:t> 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trano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itokananay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Ekeo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tranonao</a:t>
            </a:r>
            <a:r>
              <a:rPr lang="fr-FR" sz="6000" b="1" dirty="0" smtClean="0"/>
              <a:t> :</a:t>
            </a:r>
            <a:endParaRPr lang="fr-FR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 numCol="2">
            <a:no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(</a:t>
            </a:r>
            <a:r>
              <a:rPr lang="fr-FR" sz="4000" b="1" dirty="0" err="1" smtClean="0">
                <a:solidFill>
                  <a:srgbClr val="FF0000"/>
                </a:solidFill>
              </a:rPr>
              <a:t>Feo</a:t>
            </a:r>
            <a:r>
              <a:rPr lang="fr-FR" sz="4000" b="1" dirty="0" smtClean="0">
                <a:solidFill>
                  <a:srgbClr val="FF0000"/>
                </a:solidFill>
              </a:rPr>
              <a:t> 1-2)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tranonay</a:t>
            </a:r>
            <a:r>
              <a:rPr lang="fr-FR" sz="4000" b="1" dirty="0" smtClean="0">
                <a:solidFill>
                  <a:srgbClr val="FF0000"/>
                </a:solidFill>
              </a:rPr>
              <a:t> ho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tranonao</a:t>
            </a:r>
            <a:r>
              <a:rPr lang="fr-FR" sz="4000" b="1" dirty="0" smtClean="0">
                <a:solidFill>
                  <a:srgbClr val="FF0000"/>
                </a:solidFill>
              </a:rPr>
              <a:t>.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    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>
                <a:solidFill>
                  <a:srgbClr val="FF0000"/>
                </a:solidFill>
              </a:rPr>
              <a:t/>
            </a:r>
            <a:br>
              <a:rPr lang="fr-FR" sz="4000" b="1" dirty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(</a:t>
            </a:r>
            <a:r>
              <a:rPr lang="fr-FR" sz="4000" b="1" dirty="0" err="1" smtClean="0">
                <a:solidFill>
                  <a:srgbClr val="FF0000"/>
                </a:solidFill>
              </a:rPr>
              <a:t>Feo</a:t>
            </a:r>
            <a:r>
              <a:rPr lang="fr-FR" sz="4000" b="1" dirty="0" smtClean="0">
                <a:solidFill>
                  <a:srgbClr val="FF0000"/>
                </a:solidFill>
              </a:rPr>
              <a:t> 3-4)</a:t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, </a:t>
            </a: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err="1" smtClean="0">
                <a:solidFill>
                  <a:srgbClr val="FF0000"/>
                </a:solidFill>
              </a:rPr>
              <a:t>Fenoy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hamasinanao</a:t>
            </a:r>
            <a:r>
              <a:rPr lang="fr-FR" sz="4000" b="1" dirty="0" smtClean="0">
                <a:solidFill>
                  <a:srgbClr val="FF0000"/>
                </a:solidFill>
              </a:rPr>
              <a:t/>
            </a:r>
            <a:br>
              <a:rPr lang="fr-FR" sz="4000" b="1" dirty="0" smtClean="0">
                <a:solidFill>
                  <a:srgbClr val="FF0000"/>
                </a:solidFill>
              </a:rPr>
            </a:br>
            <a:r>
              <a:rPr lang="fr-FR" sz="4000" b="1" dirty="0" smtClean="0">
                <a:solidFill>
                  <a:srgbClr val="FF0000"/>
                </a:solidFill>
              </a:rPr>
              <a:t>       </a:t>
            </a:r>
            <a:r>
              <a:rPr lang="fr-FR" sz="4000" b="1" dirty="0" err="1" smtClean="0">
                <a:solidFill>
                  <a:srgbClr val="FF0000"/>
                </a:solidFill>
              </a:rPr>
              <a:t>Ny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tranonay</a:t>
            </a:r>
            <a:r>
              <a:rPr lang="fr-FR" sz="4000" b="1" dirty="0" smtClean="0">
                <a:solidFill>
                  <a:srgbClr val="FF0000"/>
                </a:solidFill>
              </a:rPr>
              <a:t> ho </a:t>
            </a:r>
            <a:r>
              <a:rPr lang="fr-FR" sz="4000" b="1" dirty="0" err="1" smtClean="0">
                <a:solidFill>
                  <a:srgbClr val="FF0000"/>
                </a:solidFill>
              </a:rPr>
              <a:t>tranonao</a:t>
            </a:r>
            <a:r>
              <a:rPr lang="fr-FR" sz="4000" b="1" dirty="0" smtClean="0">
                <a:solidFill>
                  <a:srgbClr val="FF0000"/>
                </a:solidFill>
              </a:rPr>
              <a:t>.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324 Ry Andriananaharinay !</vt:lpstr>
      <vt:lpstr>1. Ry Andriananaharinay !     Isaoranay ny Anaranao ;    Nambininao ny tranonay     Ka vita tsara ho Anao :</vt:lpstr>
      <vt:lpstr>(Feo 1-2)        Fenoy, fenoy, fenoy        Ny hamasinanao        Ny tranonay ho tranonao.              (Feo 3-4)        Fenoy, fenoy     ny hamasinananao Fenoy ny hamasinanao        Ny tranonay ho tranonao.</vt:lpstr>
      <vt:lpstr>2. Ry Jeso ! avy izahay       Hitokana ny tranonao,    Ny trano izay naorinay       Ho voninahitrao anie :</vt:lpstr>
      <vt:lpstr>(Feo 1-2)        Fenoy, fenoy, fenoy        Ny hamasinanao        Ny tranonay ho tranonao.              (Feo 3-4)        Fenoy, fenoy     ny hamasinananao Fenoy ny hamasinanao        Ny tranonay ho tranonao.</vt:lpstr>
      <vt:lpstr>3. Avia, Fanahy Masina ô !       Hitoetra eto aminay,    Ny aizinay mba hazavao,       Hanananay fo be fitia :</vt:lpstr>
      <vt:lpstr>(Feo 1-2)        Fenoy, fenoy, fenoy        Ny hamasinanao        Ny tranonay ho tranonao.              (Feo 3-4)        Fenoy, fenoy     ny hamasinananao Fenoy ny hamasinanao        Ny tranonay ho tranonao.</vt:lpstr>
      <vt:lpstr>4. Mba raisonao ny deranay    Izay enti-mankalaza Anao;   Ny trano itokananay     Ekeo tokoa ho tranonao :</vt:lpstr>
      <vt:lpstr>(Feo 1-2)        Fenoy, fenoy, fenoy        Ny hamasinanao        Ny tranonay ho tranonao.              (Feo 3-4)        Fenoy, fenoy     ny hamasinananao Fenoy ny hamasinanao        Ny tranonay ho tranonao.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TANTA Milefitra</dc:creator>
  <cp:lastModifiedBy>TANTA Milefitra</cp:lastModifiedBy>
  <cp:revision>4</cp:revision>
  <dcterms:created xsi:type="dcterms:W3CDTF">2014-08-10T15:45:29Z</dcterms:created>
  <dcterms:modified xsi:type="dcterms:W3CDTF">2014-08-10T16:21:52Z</dcterms:modified>
</cp:coreProperties>
</file>